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 id="2147483721" r:id="rId2"/>
  </p:sldMasterIdLst>
  <p:notesMasterIdLst>
    <p:notesMasterId r:id="rId7"/>
  </p:notesMasterIdLst>
  <p:handoutMasterIdLst>
    <p:handoutMasterId r:id="rId8"/>
  </p:handoutMasterIdLst>
  <p:sldIdLst>
    <p:sldId id="425" r:id="rId3"/>
    <p:sldId id="427" r:id="rId4"/>
    <p:sldId id="426" r:id="rId5"/>
    <p:sldId id="256" r:id="rId6"/>
  </p:sldIdLst>
  <p:sldSz cx="9144000" cy="6858000" type="screen4x3"/>
  <p:notesSz cx="7010400" cy="92964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91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85"/>
    <a:srgbClr val="A90533"/>
    <a:srgbClr val="004077"/>
    <a:srgbClr val="005591"/>
    <a:srgbClr val="06AAFC"/>
    <a:srgbClr val="7F7F7F"/>
    <a:srgbClr val="D9D7D0"/>
    <a:srgbClr val="006DB7"/>
    <a:srgbClr val="F2F2F2"/>
    <a:srgbClr val="9622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319EC-F85F-4973-A8A1-EE2BE66E19CC}" v="14" dt="2021-03-15T20:36:03.404"/>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2" autoAdjust="0"/>
    <p:restoredTop sz="86800" autoAdjust="0"/>
  </p:normalViewPr>
  <p:slideViewPr>
    <p:cSldViewPr>
      <p:cViewPr varScale="1">
        <p:scale>
          <a:sx n="123" d="100"/>
          <a:sy n="123" d="100"/>
        </p:scale>
        <p:origin x="378" y="102"/>
      </p:cViewPr>
      <p:guideLst>
        <p:guide orient="horz" pos="2160"/>
        <p:guide pos="912"/>
      </p:guideLst>
    </p:cSldViewPr>
  </p:slideViewPr>
  <p:outlineViewPr>
    <p:cViewPr>
      <p:scale>
        <a:sx n="33" d="100"/>
        <a:sy n="33" d="100"/>
      </p:scale>
      <p:origin x="0" y="0"/>
    </p:cViewPr>
  </p:outlineViewPr>
  <p:notesTextViewPr>
    <p:cViewPr>
      <p:scale>
        <a:sx n="1" d="1"/>
        <a:sy n="1" d="1"/>
      </p:scale>
      <p:origin x="0" y="0"/>
    </p:cViewPr>
  </p:notesTextViewPr>
  <p:sorterViewPr>
    <p:cViewPr>
      <p:scale>
        <a:sx n="305" d="100"/>
        <a:sy n="305" d="100"/>
      </p:scale>
      <p:origin x="0" y="0"/>
    </p:cViewPr>
  </p:sorterViewPr>
  <p:notesViewPr>
    <p:cSldViewPr>
      <p:cViewPr varScale="1">
        <p:scale>
          <a:sx n="54" d="100"/>
          <a:sy n="54" d="100"/>
        </p:scale>
        <p:origin x="2874"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da, Sheil" userId="32ab2feb-da7e-491d-b51b-d45e8741170f" providerId="ADAL" clId="{C10319EC-F85F-4973-A8A1-EE2BE66E19CC}"/>
    <pc:docChg chg="undo custSel addSld delSld modSld">
      <pc:chgData name="Sarda, Sheil" userId="32ab2feb-da7e-491d-b51b-d45e8741170f" providerId="ADAL" clId="{C10319EC-F85F-4973-A8A1-EE2BE66E19CC}" dt="2021-03-15T20:39:32.375" v="1027" actId="729"/>
      <pc:docMkLst>
        <pc:docMk/>
      </pc:docMkLst>
      <pc:sldChg chg="add del mod modShow">
        <pc:chgData name="Sarda, Sheil" userId="32ab2feb-da7e-491d-b51b-d45e8741170f" providerId="ADAL" clId="{C10319EC-F85F-4973-A8A1-EE2BE66E19CC}" dt="2021-03-15T20:39:32.375" v="1027" actId="729"/>
        <pc:sldMkLst>
          <pc:docMk/>
          <pc:sldMk cId="3386079707" sldId="256"/>
        </pc:sldMkLst>
      </pc:sldChg>
      <pc:sldChg chg="addSp delSp modSp mod">
        <pc:chgData name="Sarda, Sheil" userId="32ab2feb-da7e-491d-b51b-d45e8741170f" providerId="ADAL" clId="{C10319EC-F85F-4973-A8A1-EE2BE66E19CC}" dt="2021-03-15T20:39:12.227" v="1026" actId="14100"/>
        <pc:sldMkLst>
          <pc:docMk/>
          <pc:sldMk cId="1174339585" sldId="425"/>
        </pc:sldMkLst>
        <pc:spChg chg="del">
          <ac:chgData name="Sarda, Sheil" userId="32ab2feb-da7e-491d-b51b-d45e8741170f" providerId="ADAL" clId="{C10319EC-F85F-4973-A8A1-EE2BE66E19CC}" dt="2021-03-15T20:14:06.503" v="40" actId="478"/>
          <ac:spMkLst>
            <pc:docMk/>
            <pc:sldMk cId="1174339585" sldId="425"/>
            <ac:spMk id="3" creationId="{F71AD9DE-17EE-A24F-9377-8DB23868695E}"/>
          </ac:spMkLst>
        </pc:spChg>
        <pc:spChg chg="add del mod">
          <ac:chgData name="Sarda, Sheil" userId="32ab2feb-da7e-491d-b51b-d45e8741170f" providerId="ADAL" clId="{C10319EC-F85F-4973-A8A1-EE2BE66E19CC}" dt="2021-03-15T20:31:24.085" v="634" actId="478"/>
          <ac:spMkLst>
            <pc:docMk/>
            <pc:sldMk cId="1174339585" sldId="425"/>
            <ac:spMk id="14" creationId="{BBDCEB26-2211-4E02-BB79-214C8ED9C1EE}"/>
          </ac:spMkLst>
        </pc:spChg>
        <pc:spChg chg="mod">
          <ac:chgData name="Sarda, Sheil" userId="32ab2feb-da7e-491d-b51b-d45e8741170f" providerId="ADAL" clId="{C10319EC-F85F-4973-A8A1-EE2BE66E19CC}" dt="2021-03-15T20:39:09.801" v="1025" actId="14100"/>
          <ac:spMkLst>
            <pc:docMk/>
            <pc:sldMk cId="1174339585" sldId="425"/>
            <ac:spMk id="15" creationId="{D8B80BA2-AC15-944C-B5A7-C216785809D9}"/>
          </ac:spMkLst>
        </pc:spChg>
        <pc:spChg chg="mod">
          <ac:chgData name="Sarda, Sheil" userId="32ab2feb-da7e-491d-b51b-d45e8741170f" providerId="ADAL" clId="{C10319EC-F85F-4973-A8A1-EE2BE66E19CC}" dt="2021-03-15T20:39:04.582" v="1024" actId="554"/>
          <ac:spMkLst>
            <pc:docMk/>
            <pc:sldMk cId="1174339585" sldId="425"/>
            <ac:spMk id="17" creationId="{E0B7778C-B801-8547-9EAE-167869E1EC38}"/>
          </ac:spMkLst>
        </pc:spChg>
        <pc:spChg chg="add del mod">
          <ac:chgData name="Sarda, Sheil" userId="32ab2feb-da7e-491d-b51b-d45e8741170f" providerId="ADAL" clId="{C10319EC-F85F-4973-A8A1-EE2BE66E19CC}" dt="2021-03-15T20:31:24.085" v="634" actId="478"/>
          <ac:spMkLst>
            <pc:docMk/>
            <pc:sldMk cId="1174339585" sldId="425"/>
            <ac:spMk id="18" creationId="{EFF63947-9358-4A62-A9D2-16497334531D}"/>
          </ac:spMkLst>
        </pc:spChg>
        <pc:spChg chg="add mod">
          <ac:chgData name="Sarda, Sheil" userId="32ab2feb-da7e-491d-b51b-d45e8741170f" providerId="ADAL" clId="{C10319EC-F85F-4973-A8A1-EE2BE66E19CC}" dt="2021-03-15T20:36:46.544" v="933" actId="14100"/>
          <ac:spMkLst>
            <pc:docMk/>
            <pc:sldMk cId="1174339585" sldId="425"/>
            <ac:spMk id="19" creationId="{0F48BB8F-38F9-42CA-9261-B9B598200410}"/>
          </ac:spMkLst>
        </pc:spChg>
        <pc:spChg chg="mod">
          <ac:chgData name="Sarda, Sheil" userId="32ab2feb-da7e-491d-b51b-d45e8741170f" providerId="ADAL" clId="{C10319EC-F85F-4973-A8A1-EE2BE66E19CC}" dt="2021-03-15T20:39:12.227" v="1026" actId="14100"/>
          <ac:spMkLst>
            <pc:docMk/>
            <pc:sldMk cId="1174339585" sldId="425"/>
            <ac:spMk id="20" creationId="{D01D8791-282B-F24D-B24A-D891A435FE02}"/>
          </ac:spMkLst>
        </pc:spChg>
        <pc:spChg chg="mod">
          <ac:chgData name="Sarda, Sheil" userId="32ab2feb-da7e-491d-b51b-d45e8741170f" providerId="ADAL" clId="{C10319EC-F85F-4973-A8A1-EE2BE66E19CC}" dt="2021-03-15T20:39:04.582" v="1024" actId="554"/>
          <ac:spMkLst>
            <pc:docMk/>
            <pc:sldMk cId="1174339585" sldId="425"/>
            <ac:spMk id="21" creationId="{D2959D8E-A967-914C-9520-6BA4B8863950}"/>
          </ac:spMkLst>
        </pc:spChg>
        <pc:spChg chg="mod">
          <ac:chgData name="Sarda, Sheil" userId="32ab2feb-da7e-491d-b51b-d45e8741170f" providerId="ADAL" clId="{C10319EC-F85F-4973-A8A1-EE2BE66E19CC}" dt="2021-03-15T20:38:18.412" v="1022" actId="33524"/>
          <ac:spMkLst>
            <pc:docMk/>
            <pc:sldMk cId="1174339585" sldId="425"/>
            <ac:spMk id="22" creationId="{62125352-507E-4C43-8A87-17090596A98B}"/>
          </ac:spMkLst>
        </pc:spChg>
        <pc:spChg chg="mod">
          <ac:chgData name="Sarda, Sheil" userId="32ab2feb-da7e-491d-b51b-d45e8741170f" providerId="ADAL" clId="{C10319EC-F85F-4973-A8A1-EE2BE66E19CC}" dt="2021-03-15T20:38:56.358" v="1023" actId="554"/>
          <ac:spMkLst>
            <pc:docMk/>
            <pc:sldMk cId="1174339585" sldId="425"/>
            <ac:spMk id="23" creationId="{2F6B9B99-2DE0-D445-9B94-10D5AB09A1FA}"/>
          </ac:spMkLst>
        </pc:spChg>
        <pc:spChg chg="add mod">
          <ac:chgData name="Sarda, Sheil" userId="32ab2feb-da7e-491d-b51b-d45e8741170f" providerId="ADAL" clId="{C10319EC-F85F-4973-A8A1-EE2BE66E19CC}" dt="2021-03-15T20:38:56.358" v="1023" actId="554"/>
          <ac:spMkLst>
            <pc:docMk/>
            <pc:sldMk cId="1174339585" sldId="425"/>
            <ac:spMk id="24" creationId="{A1FBF5AC-00B1-434D-A2CA-ADF41683566D}"/>
          </ac:spMkLst>
        </pc:spChg>
        <pc:spChg chg="mod">
          <ac:chgData name="Sarda, Sheil" userId="32ab2feb-da7e-491d-b51b-d45e8741170f" providerId="ADAL" clId="{C10319EC-F85F-4973-A8A1-EE2BE66E19CC}" dt="2021-03-15T20:37:13.398" v="939" actId="1076"/>
          <ac:spMkLst>
            <pc:docMk/>
            <pc:sldMk cId="1174339585" sldId="425"/>
            <ac:spMk id="26" creationId="{32DBC7F8-4A8F-7B40-AE5D-C6C7C7473148}"/>
          </ac:spMkLst>
        </pc:spChg>
        <pc:picChg chg="add mod">
          <ac:chgData name="Sarda, Sheil" userId="32ab2feb-da7e-491d-b51b-d45e8741170f" providerId="ADAL" clId="{C10319EC-F85F-4973-A8A1-EE2BE66E19CC}" dt="2021-03-15T20:38:56.358" v="1023" actId="554"/>
          <ac:picMkLst>
            <pc:docMk/>
            <pc:sldMk cId="1174339585" sldId="425"/>
            <ac:picMk id="4" creationId="{B1C93F17-F366-4192-9441-0456D39400CD}"/>
          </ac:picMkLst>
        </pc:picChg>
        <pc:picChg chg="del">
          <ac:chgData name="Sarda, Sheil" userId="32ab2feb-da7e-491d-b51b-d45e8741170f" providerId="ADAL" clId="{C10319EC-F85F-4973-A8A1-EE2BE66E19CC}" dt="2021-03-15T20:14:12.675" v="42" actId="478"/>
          <ac:picMkLst>
            <pc:docMk/>
            <pc:sldMk cId="1174339585" sldId="425"/>
            <ac:picMk id="8" creationId="{AE1D3EE3-7DF5-3442-A478-9515717E7607}"/>
          </ac:picMkLst>
        </pc:picChg>
        <pc:picChg chg="del mod">
          <ac:chgData name="Sarda, Sheil" userId="32ab2feb-da7e-491d-b51b-d45e8741170f" providerId="ADAL" clId="{C10319EC-F85F-4973-A8A1-EE2BE66E19CC}" dt="2021-03-15T20:29:22.291" v="565" actId="478"/>
          <ac:picMkLst>
            <pc:docMk/>
            <pc:sldMk cId="1174339585" sldId="425"/>
            <ac:picMk id="10" creationId="{7CA58DAD-AE2D-194B-9DB4-FFAAA94C9E83}"/>
          </ac:picMkLst>
        </pc:picChg>
        <pc:picChg chg="mod">
          <ac:chgData name="Sarda, Sheil" userId="32ab2feb-da7e-491d-b51b-d45e8741170f" providerId="ADAL" clId="{C10319EC-F85F-4973-A8A1-EE2BE66E19CC}" dt="2021-03-15T20:39:04.582" v="1024" actId="554"/>
          <ac:picMkLst>
            <pc:docMk/>
            <pc:sldMk cId="1174339585" sldId="425"/>
            <ac:picMk id="16" creationId="{0F8EB60D-300F-3148-A28B-A7007F301E33}"/>
          </ac:picMkLst>
        </pc:picChg>
      </pc:sldChg>
      <pc:sldChg chg="add mod modShow">
        <pc:chgData name="Sarda, Sheil" userId="32ab2feb-da7e-491d-b51b-d45e8741170f" providerId="ADAL" clId="{C10319EC-F85F-4973-A8A1-EE2BE66E19CC}" dt="2021-03-15T20:39:32.375" v="1027" actId="729"/>
        <pc:sldMkLst>
          <pc:docMk/>
          <pc:sldMk cId="1675957553" sldId="426"/>
        </pc:sldMkLst>
      </pc:sldChg>
      <pc:sldChg chg="add del setBg">
        <pc:chgData name="Sarda, Sheil" userId="32ab2feb-da7e-491d-b51b-d45e8741170f" providerId="ADAL" clId="{C10319EC-F85F-4973-A8A1-EE2BE66E19CC}" dt="2021-03-15T20:11:52.502" v="1"/>
        <pc:sldMkLst>
          <pc:docMk/>
          <pc:sldMk cId="2983885980" sldId="426"/>
        </pc:sldMkLst>
      </pc:sldChg>
      <pc:sldChg chg="add del setBg">
        <pc:chgData name="Sarda, Sheil" userId="32ab2feb-da7e-491d-b51b-d45e8741170f" providerId="ADAL" clId="{C10319EC-F85F-4973-A8A1-EE2BE66E19CC}" dt="2021-03-15T20:13:16.478" v="21" actId="47"/>
        <pc:sldMkLst>
          <pc:docMk/>
          <pc:sldMk cId="1546717068" sldId="427"/>
        </pc:sldMkLst>
      </pc:sldChg>
      <pc:sldChg chg="add mod modShow">
        <pc:chgData name="Sarda, Sheil" userId="32ab2feb-da7e-491d-b51b-d45e8741170f" providerId="ADAL" clId="{C10319EC-F85F-4973-A8A1-EE2BE66E19CC}" dt="2021-03-15T20:39:32.375" v="1027" actId="729"/>
        <pc:sldMkLst>
          <pc:docMk/>
          <pc:sldMk cId="2681468713" sldId="427"/>
        </pc:sldMkLst>
      </pc:sldChg>
      <pc:sldChg chg="add del setBg">
        <pc:chgData name="Sarda, Sheil" userId="32ab2feb-da7e-491d-b51b-d45e8741170f" providerId="ADAL" clId="{C10319EC-F85F-4973-A8A1-EE2BE66E19CC}" dt="2021-03-15T20:13:26.383" v="23"/>
        <pc:sldMkLst>
          <pc:docMk/>
          <pc:sldMk cId="3056278133" sldId="4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72" cy="464184"/>
          </a:xfrm>
          <a:prstGeom prst="rect">
            <a:avLst/>
          </a:prstGeom>
        </p:spPr>
        <p:txBody>
          <a:bodyPr vert="horz" lIns="91641" tIns="45821" rIns="91641" bIns="45821" rtlCol="0"/>
          <a:lstStyle>
            <a:lvl1pPr algn="l">
              <a:defRPr sz="1200"/>
            </a:lvl1pPr>
          </a:lstStyle>
          <a:p>
            <a:endParaRPr lang="en-US" dirty="0"/>
          </a:p>
        </p:txBody>
      </p:sp>
      <p:sp>
        <p:nvSpPr>
          <p:cNvPr id="3" name="Date Placeholder 2"/>
          <p:cNvSpPr>
            <a:spLocks noGrp="1"/>
          </p:cNvSpPr>
          <p:nvPr>
            <p:ph type="dt" sz="quarter" idx="1"/>
          </p:nvPr>
        </p:nvSpPr>
        <p:spPr>
          <a:xfrm>
            <a:off x="3970436" y="0"/>
            <a:ext cx="3038372" cy="464184"/>
          </a:xfrm>
          <a:prstGeom prst="rect">
            <a:avLst/>
          </a:prstGeom>
        </p:spPr>
        <p:txBody>
          <a:bodyPr vert="horz" lIns="91641" tIns="45821" rIns="91641" bIns="45821" rtlCol="0"/>
          <a:lstStyle>
            <a:lvl1pPr algn="r">
              <a:defRPr sz="1200"/>
            </a:lvl1pPr>
          </a:lstStyle>
          <a:p>
            <a:fld id="{C604CD14-512E-4ED5-BC62-E538007162F6}" type="datetimeFigureOut">
              <a:rPr lang="en-US" smtClean="0"/>
              <a:t>3/15/2021</a:t>
            </a:fld>
            <a:endParaRPr lang="en-US" dirty="0"/>
          </a:p>
        </p:txBody>
      </p:sp>
      <p:sp>
        <p:nvSpPr>
          <p:cNvPr id="4" name="Footer Placeholder 3"/>
          <p:cNvSpPr>
            <a:spLocks noGrp="1"/>
          </p:cNvSpPr>
          <p:nvPr>
            <p:ph type="ftr" sz="quarter" idx="2"/>
          </p:nvPr>
        </p:nvSpPr>
        <p:spPr>
          <a:xfrm>
            <a:off x="0" y="8830628"/>
            <a:ext cx="3038372" cy="464184"/>
          </a:xfrm>
          <a:prstGeom prst="rect">
            <a:avLst/>
          </a:prstGeom>
        </p:spPr>
        <p:txBody>
          <a:bodyPr vert="horz" lIns="91641" tIns="45821" rIns="91641" bIns="4582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436" y="8830628"/>
            <a:ext cx="3038372" cy="464184"/>
          </a:xfrm>
          <a:prstGeom prst="rect">
            <a:avLst/>
          </a:prstGeom>
        </p:spPr>
        <p:txBody>
          <a:bodyPr vert="horz" lIns="91641" tIns="45821" rIns="91641" bIns="45821" rtlCol="0" anchor="b"/>
          <a:lstStyle>
            <a:lvl1pPr algn="r">
              <a:defRPr sz="1200"/>
            </a:lvl1pPr>
          </a:lstStyle>
          <a:p>
            <a:fld id="{20639290-6861-4206-AFE3-4D55B2340891}" type="slidenum">
              <a:rPr lang="en-US" smtClean="0"/>
              <a:t>‹#›</a:t>
            </a:fld>
            <a:endParaRPr lang="en-US" dirty="0"/>
          </a:p>
        </p:txBody>
      </p:sp>
    </p:spTree>
    <p:extLst>
      <p:ext uri="{BB962C8B-B14F-4D97-AF65-F5344CB8AC3E}">
        <p14:creationId xmlns:p14="http://schemas.microsoft.com/office/powerpoint/2010/main" val="27366052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64" tIns="46582" rIns="93164" bIns="46582" rtlCol="0"/>
          <a:lstStyle>
            <a:lvl1pPr algn="l">
              <a:defRPr sz="1200"/>
            </a:lvl1pPr>
          </a:lstStyle>
          <a:p>
            <a:endParaRPr lang="en-US" dirty="0"/>
          </a:p>
        </p:txBody>
      </p:sp>
      <p:sp>
        <p:nvSpPr>
          <p:cNvPr id="3" name="Date Placeholder 2"/>
          <p:cNvSpPr>
            <a:spLocks noGrp="1"/>
          </p:cNvSpPr>
          <p:nvPr>
            <p:ph type="dt" idx="1"/>
          </p:nvPr>
        </p:nvSpPr>
        <p:spPr>
          <a:xfrm>
            <a:off x="3970938" y="1"/>
            <a:ext cx="3037840" cy="464820"/>
          </a:xfrm>
          <a:prstGeom prst="rect">
            <a:avLst/>
          </a:prstGeom>
        </p:spPr>
        <p:txBody>
          <a:bodyPr vert="horz" lIns="93164" tIns="46582" rIns="93164" bIns="46582" rtlCol="0"/>
          <a:lstStyle>
            <a:lvl1pPr algn="r">
              <a:defRPr sz="1200"/>
            </a:lvl1pPr>
          </a:lstStyle>
          <a:p>
            <a:fld id="{F596556E-D92C-4943-8DC9-CB9A7CAB1341}" type="datetimeFigureOut">
              <a:rPr lang="en-US" smtClean="0"/>
              <a:t>3/15/2021</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64" tIns="46582" rIns="93164" bIns="46582" rtlCol="0" anchor="ctr"/>
          <a:lstStyle/>
          <a:p>
            <a:endParaRPr lang="en-US" dirty="0"/>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64" tIns="46582" rIns="93164" bIns="465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64" tIns="46582" rIns="93164" bIns="4658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64" tIns="46582" rIns="93164" bIns="46582" rtlCol="0" anchor="b"/>
          <a:lstStyle>
            <a:lvl1pPr algn="r">
              <a:defRPr sz="1200"/>
            </a:lvl1pPr>
          </a:lstStyle>
          <a:p>
            <a:fld id="{068ADE0E-12BD-4DC4-8CFC-B74AF52C7FBB}" type="slidenum">
              <a:rPr lang="en-US" smtClean="0"/>
              <a:t>‹#›</a:t>
            </a:fld>
            <a:endParaRPr lang="en-US" dirty="0"/>
          </a:p>
        </p:txBody>
      </p:sp>
    </p:spTree>
    <p:extLst>
      <p:ext uri="{BB962C8B-B14F-4D97-AF65-F5344CB8AC3E}">
        <p14:creationId xmlns:p14="http://schemas.microsoft.com/office/powerpoint/2010/main" val="1445954307"/>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815774"/>
            <a:ext cx="7772400" cy="646331"/>
          </a:xfrm>
        </p:spPr>
        <p:txBody>
          <a:bodyPr anchor="b">
            <a:spAutoFit/>
          </a:bodyPr>
          <a:lstStyle>
            <a:lvl1pPr algn="l">
              <a:defRPr sz="40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85800" y="4464028"/>
            <a:ext cx="7772400" cy="548483"/>
          </a:xfrm>
        </p:spPr>
        <p:txBody>
          <a:bodyPr>
            <a:sp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9" name="Text Placeholder 8"/>
          <p:cNvSpPr>
            <a:spLocks noGrp="1"/>
          </p:cNvSpPr>
          <p:nvPr>
            <p:ph type="body" sz="quarter" idx="10" hasCustomPrompt="1"/>
          </p:nvPr>
        </p:nvSpPr>
        <p:spPr>
          <a:xfrm>
            <a:off x="685800" y="5125454"/>
            <a:ext cx="7772400" cy="513346"/>
          </a:xfrm>
        </p:spPr>
        <p:txBody>
          <a:bodyPr>
            <a:spAutoFit/>
          </a:bodyPr>
          <a:lstStyle>
            <a:lvl1pPr marL="0" indent="0">
              <a:buNone/>
              <a:defRPr sz="2400">
                <a:solidFill>
                  <a:schemeClr val="accent4"/>
                </a:solidFill>
                <a:latin typeface="Garamond" panose="02020404030301010803" pitchFamily="18" charset="0"/>
              </a:defRPr>
            </a:lvl1pPr>
          </a:lstStyle>
          <a:p>
            <a:pPr lvl="0"/>
            <a:r>
              <a:rPr lang="en-US" dirty="0"/>
              <a:t>Name of Presenter</a:t>
            </a:r>
          </a:p>
        </p:txBody>
      </p:sp>
      <p:sp>
        <p:nvSpPr>
          <p:cNvPr id="8" name="Freeform 7"/>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1" y="533400"/>
            <a:ext cx="1981200" cy="1028159"/>
          </a:xfrm>
          <a:prstGeom prst="rect">
            <a:avLst/>
          </a:prstGeom>
        </p:spPr>
      </p:pic>
    </p:spTree>
    <p:extLst>
      <p:ext uri="{BB962C8B-B14F-4D97-AF65-F5344CB8AC3E}">
        <p14:creationId xmlns:p14="http://schemas.microsoft.com/office/powerpoint/2010/main" val="262218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586" y="304800"/>
            <a:ext cx="7886700" cy="5943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Aresty Institute of Executive Education</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341562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Image with Tex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0"/>
            <a:ext cx="9143999" cy="65035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a:solidFill>
            <a:schemeClr val="accent1">
              <a:alpha val="85000"/>
            </a:schemeClr>
          </a:solidFill>
        </p:spPr>
        <p:txBody>
          <a:bodyPr lIns="274320" tIns="274320" rIns="274320" bIns="274320"/>
          <a:lstStyle>
            <a:lvl1pPr marL="0" indent="0">
              <a:buNone/>
              <a:defRPr sz="14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Aresty Institute of Executive Education</a:t>
            </a:r>
          </a:p>
        </p:txBody>
      </p:sp>
      <p:sp>
        <p:nvSpPr>
          <p:cNvPr id="7" name="Slide Number Placeholder 6"/>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116131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Aresty Institute of Executive Education</a:t>
            </a:r>
          </a:p>
        </p:txBody>
      </p:sp>
      <p:sp>
        <p:nvSpPr>
          <p:cNvPr id="4" name="Slide Number Placeholder 3"/>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1592987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ooter and Background">
    <p:spTree>
      <p:nvGrpSpPr>
        <p:cNvPr id="1" name=""/>
        <p:cNvGrpSpPr/>
        <p:nvPr/>
      </p:nvGrpSpPr>
      <p:grpSpPr>
        <a:xfrm>
          <a:off x="0" y="0"/>
          <a:ext cx="0" cy="0"/>
          <a:chOff x="0" y="0"/>
          <a:chExt cx="0" cy="0"/>
        </a:xfrm>
      </p:grpSpPr>
      <p:sp>
        <p:nvSpPr>
          <p:cNvPr id="7" name="Freeform 6"/>
          <p:cNvSpPr/>
          <p:nvPr userDrawn="1"/>
        </p:nvSpPr>
        <p:spPr>
          <a:xfrm rot="10800000" flipV="1">
            <a:off x="0" y="2122400"/>
            <a:ext cx="1463201" cy="4381103"/>
          </a:xfrm>
          <a:custGeom>
            <a:avLst/>
            <a:gdLst>
              <a:gd name="connsiteX0" fmla="*/ 1463201 w 1463201"/>
              <a:gd name="connsiteY0" fmla="*/ 0 h 4381103"/>
              <a:gd name="connsiteX1" fmla="*/ 0 w 1463201"/>
              <a:gd name="connsiteY1" fmla="*/ 4381103 h 4381103"/>
              <a:gd name="connsiteX2" fmla="*/ 1463201 w 1463201"/>
              <a:gd name="connsiteY2" fmla="*/ 4381103 h 4381103"/>
            </a:gdLst>
            <a:ahLst/>
            <a:cxnLst>
              <a:cxn ang="0">
                <a:pos x="connsiteX0" y="connsiteY0"/>
              </a:cxn>
              <a:cxn ang="0">
                <a:pos x="connsiteX1" y="connsiteY1"/>
              </a:cxn>
              <a:cxn ang="0">
                <a:pos x="connsiteX2" y="connsiteY2"/>
              </a:cxn>
            </a:cxnLst>
            <a:rect l="l" t="t" r="r" b="b"/>
            <a:pathLst>
              <a:path w="1463201" h="4381103">
                <a:moveTo>
                  <a:pt x="1463201" y="0"/>
                </a:moveTo>
                <a:lnTo>
                  <a:pt x="0" y="4381103"/>
                </a:lnTo>
                <a:lnTo>
                  <a:pt x="1463201" y="4381103"/>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p:cNvSpPr/>
          <p:nvPr userDrawn="1"/>
        </p:nvSpPr>
        <p:spPr>
          <a:xfrm rot="5400000" flipV="1">
            <a:off x="2933151" y="292651"/>
            <a:ext cx="3277705" cy="9144003"/>
          </a:xfrm>
          <a:custGeom>
            <a:avLst/>
            <a:gdLst>
              <a:gd name="connsiteX0" fmla="*/ 0 w 3277705"/>
              <a:gd name="connsiteY0" fmla="*/ 9144003 h 9144003"/>
              <a:gd name="connsiteX1" fmla="*/ 3277705 w 3277705"/>
              <a:gd name="connsiteY1" fmla="*/ 9144003 h 9144003"/>
              <a:gd name="connsiteX2" fmla="*/ 3277704 w 3277705"/>
              <a:gd name="connsiteY2" fmla="*/ 0 h 9144003"/>
              <a:gd name="connsiteX3" fmla="*/ 3053915 w 3277705"/>
              <a:gd name="connsiteY3" fmla="*/ 0 h 9144003"/>
            </a:gdLst>
            <a:ahLst/>
            <a:cxnLst>
              <a:cxn ang="0">
                <a:pos x="connsiteX0" y="connsiteY0"/>
              </a:cxn>
              <a:cxn ang="0">
                <a:pos x="connsiteX1" y="connsiteY1"/>
              </a:cxn>
              <a:cxn ang="0">
                <a:pos x="connsiteX2" y="connsiteY2"/>
              </a:cxn>
              <a:cxn ang="0">
                <a:pos x="connsiteX3" y="connsiteY3"/>
              </a:cxn>
            </a:cxnLst>
            <a:rect l="l" t="t" r="r" b="b"/>
            <a:pathLst>
              <a:path w="3277705" h="9144003">
                <a:moveTo>
                  <a:pt x="0" y="9144003"/>
                </a:moveTo>
                <a:lnTo>
                  <a:pt x="3277705" y="9144003"/>
                </a:lnTo>
                <a:lnTo>
                  <a:pt x="3277704" y="0"/>
                </a:lnTo>
                <a:lnTo>
                  <a:pt x="3053915"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p:cNvSpPr>
            <a:spLocks noGrp="1"/>
          </p:cNvSpPr>
          <p:nvPr>
            <p:ph type="ftr" sz="quarter" idx="11"/>
          </p:nvPr>
        </p:nvSpPr>
        <p:spPr/>
        <p:txBody>
          <a:bodyPr/>
          <a:lstStyle/>
          <a:p>
            <a:r>
              <a:rPr lang="en-US" dirty="0"/>
              <a:t>Aresty Institute of Executive Education</a:t>
            </a:r>
          </a:p>
        </p:txBody>
      </p:sp>
      <p:sp>
        <p:nvSpPr>
          <p:cNvPr id="4" name="Slide Number Placeholder 3"/>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2254184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2561-2493-9449-BC1C-823B6B15FA51}"/>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BF96249-21BB-3D4A-A2F1-9A1442FAD62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E1C1C6-A92E-3740-A169-1A0BA1BD752F}"/>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A1D94DBB-DCD8-B740-B8E7-ED047E3F2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2ACF4-6A75-4443-9974-D7D100A2690D}"/>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2354348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26AB-D076-7543-9370-74ACB5464B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76C1D0-4E2A-7E45-8490-2DD878017F7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592064-9B88-074E-870A-82CA04C9F6AC}"/>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ED1B2D1D-C395-8740-AF41-725023944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23E47-EDEC-8848-B12C-536ADC216579}"/>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3971628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D88C-E22B-BE4A-B1C7-F6827D5822DB}"/>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7AB7437-3B16-0B44-8D1E-0119F361176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505463-F0E1-4E47-AB80-BFB868A6C509}"/>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248B3E21-AA6B-2B45-BFB8-3B1F31003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D199C-3E06-DD49-8FF1-D7B22FB4C834}"/>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3310690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5697-1976-4D43-91A3-0223AC4F7E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8F83F2-51A0-A24F-8629-95863D813D57}"/>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F056B2E-BFE1-4C4B-87D7-B5E200D9C7F2}"/>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A1FAACC-E933-7344-8AE6-D77CDE750B15}"/>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6" name="Footer Placeholder 5">
            <a:extLst>
              <a:ext uri="{FF2B5EF4-FFF2-40B4-BE49-F238E27FC236}">
                <a16:creationId xmlns:a16="http://schemas.microsoft.com/office/drawing/2014/main" id="{637CE33C-21FE-5246-A810-251319742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7AAC3-7436-754E-9580-6EE6897CFD87}"/>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2424043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064A-D54C-E64F-BAAB-0BB13CC5D609}"/>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E55A815-FEBF-4C4B-ACAE-56D54223FC1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7BA2291-A4EB-EF4D-9DE1-63F76595B268}"/>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161290-804B-2946-9818-68F68775497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6C82389-9FE0-BE4B-882C-179697C90A08}"/>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AA3A75-FDC0-7C4B-8451-8621A24042EF}"/>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8" name="Footer Placeholder 7">
            <a:extLst>
              <a:ext uri="{FF2B5EF4-FFF2-40B4-BE49-F238E27FC236}">
                <a16:creationId xmlns:a16="http://schemas.microsoft.com/office/drawing/2014/main" id="{E2434BB9-4C05-8F4C-9BAD-8A753BB5A5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295DF4-3787-8347-A290-C86380C43F0D}"/>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1923384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1AAE-64C2-324F-A059-9B34597CEFE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09E6645-636B-E64A-857E-DE2DF31B6C00}"/>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4" name="Footer Placeholder 3">
            <a:extLst>
              <a:ext uri="{FF2B5EF4-FFF2-40B4-BE49-F238E27FC236}">
                <a16:creationId xmlns:a16="http://schemas.microsoft.com/office/drawing/2014/main" id="{70455A09-7C9B-554C-87A2-A5A76A5312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87FBB-9E9C-E444-83DB-545A2DD663BF}"/>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116373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006DB7"/>
        </a:solidFill>
        <a:effectLst/>
      </p:bgPr>
    </p:bg>
    <p:spTree>
      <p:nvGrpSpPr>
        <p:cNvPr id="1" name=""/>
        <p:cNvGrpSpPr/>
        <p:nvPr/>
      </p:nvGrpSpPr>
      <p:grpSpPr>
        <a:xfrm>
          <a:off x="0" y="0"/>
          <a:ext cx="0" cy="0"/>
          <a:chOff x="0" y="0"/>
          <a:chExt cx="0" cy="0"/>
        </a:xfrm>
      </p:grpSpPr>
      <p:sp>
        <p:nvSpPr>
          <p:cNvPr id="23" name="Freeform 22"/>
          <p:cNvSpPr/>
          <p:nvPr userDrawn="1"/>
        </p:nvSpPr>
        <p:spPr>
          <a:xfrm rot="5400000" flipV="1">
            <a:off x="3830673" y="1524000"/>
            <a:ext cx="1523998"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p:cNvSpPr/>
          <p:nvPr userDrawn="1"/>
        </p:nvSpPr>
        <p:spPr>
          <a:xfrm rot="10800000" flipV="1">
            <a:off x="2088" y="2148095"/>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Content Placeholder 3"/>
          <p:cNvSpPr>
            <a:spLocks noGrp="1"/>
          </p:cNvSpPr>
          <p:nvPr>
            <p:ph sz="half" idx="10" hasCustomPrompt="1"/>
          </p:nvPr>
        </p:nvSpPr>
        <p:spPr>
          <a:xfrm>
            <a:off x="7010400" y="5715402"/>
            <a:ext cx="1747631" cy="934358"/>
          </a:xfrm>
        </p:spPr>
        <p:txBody>
          <a:bodyPr anchor="ctr" anchorCtr="0"/>
          <a:lstStyle>
            <a:lvl1pPr algn="ctr">
              <a:defRPr/>
            </a:lvl1pPr>
            <a:lvl3pPr>
              <a:defRPr sz="1800"/>
            </a:lvl3pPr>
            <a:lvl4pPr>
              <a:defRPr sz="1800"/>
            </a:lvl4pPr>
            <a:lvl5pPr>
              <a:defRPr sz="1800"/>
            </a:lvl5pPr>
          </a:lstStyle>
          <a:p>
            <a:pPr lvl="0"/>
            <a:r>
              <a:rPr lang="en-US" dirty="0"/>
              <a:t>Insert Client Logo here</a:t>
            </a:r>
          </a:p>
        </p:txBody>
      </p:sp>
      <p:sp>
        <p:nvSpPr>
          <p:cNvPr id="16" name="Content Placeholder 3"/>
          <p:cNvSpPr>
            <a:spLocks noGrp="1"/>
          </p:cNvSpPr>
          <p:nvPr>
            <p:ph sz="half" idx="2" hasCustomPrompt="1"/>
          </p:nvPr>
        </p:nvSpPr>
        <p:spPr>
          <a:xfrm>
            <a:off x="-7620" y="-1"/>
            <a:ext cx="9159240" cy="5486401"/>
          </a:xfrm>
        </p:spPr>
        <p:txBody>
          <a:bodyPr anchor="ctr" anchorCtr="0"/>
          <a:lstStyle>
            <a:lvl1pPr algn="ctr">
              <a:defRPr/>
            </a:lvl1pPr>
            <a:lvl3pPr>
              <a:defRPr sz="1800"/>
            </a:lvl3pPr>
            <a:lvl4pPr>
              <a:defRPr sz="1800"/>
            </a:lvl4pPr>
            <a:lvl5pPr>
              <a:defRPr sz="1800"/>
            </a:lvl5pPr>
          </a:lstStyle>
          <a:p>
            <a:pPr lvl="0"/>
            <a:r>
              <a:rPr lang="en-US" dirty="0"/>
              <a:t>Insert Cover Photo Here</a:t>
            </a:r>
          </a:p>
        </p:txBody>
      </p:sp>
      <p:sp>
        <p:nvSpPr>
          <p:cNvPr id="20" name="Subtitle 2"/>
          <p:cNvSpPr>
            <a:spLocks noGrp="1"/>
          </p:cNvSpPr>
          <p:nvPr>
            <p:ph type="subTitle" idx="1" hasCustomPrompt="1"/>
          </p:nvPr>
        </p:nvSpPr>
        <p:spPr>
          <a:xfrm>
            <a:off x="3771900" y="5749007"/>
            <a:ext cx="1600200" cy="846386"/>
          </a:xfrm>
        </p:spPr>
        <p:txBody>
          <a:bodyPr wrap="square">
            <a:spAutoFit/>
          </a:bodyPr>
          <a:lstStyle>
            <a:lvl1pPr marL="0" indent="0" algn="l">
              <a:lnSpc>
                <a:spcPct val="100000"/>
              </a:lnSpc>
              <a:spcBef>
                <a:spcPts val="0"/>
              </a:spcBef>
              <a:spcAft>
                <a:spcPts val="600"/>
              </a:spcAft>
              <a:buNone/>
              <a:defRPr sz="1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Program Title</a:t>
            </a:r>
          </a:p>
          <a:p>
            <a:r>
              <a:rPr lang="en-US" dirty="0"/>
              <a:t>Dates</a:t>
            </a:r>
          </a:p>
          <a:p>
            <a:r>
              <a:rPr lang="en-US" dirty="0"/>
              <a:t>Location</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5764957"/>
            <a:ext cx="1600199" cy="830436"/>
          </a:xfrm>
          <a:prstGeom prst="rect">
            <a:avLst/>
          </a:prstGeom>
        </p:spPr>
      </p:pic>
    </p:spTree>
    <p:extLst>
      <p:ext uri="{BB962C8B-B14F-4D97-AF65-F5344CB8AC3E}">
        <p14:creationId xmlns:p14="http://schemas.microsoft.com/office/powerpoint/2010/main" val="1562241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146051-65BF-F849-9A13-0FB0183EE5FA}"/>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3" name="Footer Placeholder 2">
            <a:extLst>
              <a:ext uri="{FF2B5EF4-FFF2-40B4-BE49-F238E27FC236}">
                <a16:creationId xmlns:a16="http://schemas.microsoft.com/office/drawing/2014/main" id="{4AF5BBDA-754A-5345-ABAA-961FBC52C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086C18-DA1B-FB47-9560-514A38F55462}"/>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3825474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E1FE-7EB4-D144-93A2-97DEA1B64922}"/>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C902BF1-D106-9240-8F9D-2AC1A4FEC94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981CD7-592E-A147-9F9E-F9E5E24416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26FD35D2-7F90-7148-8ACC-8F2D694C3DDF}"/>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6" name="Footer Placeholder 5">
            <a:extLst>
              <a:ext uri="{FF2B5EF4-FFF2-40B4-BE49-F238E27FC236}">
                <a16:creationId xmlns:a16="http://schemas.microsoft.com/office/drawing/2014/main" id="{A4907D30-C4F5-4549-B61E-7C427837A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AD43D-1920-314C-B6D5-4A9DA0B8DC02}"/>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324321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580-9F7D-C84E-BCAD-67FAF9FAFCA1}"/>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F8D88F-F906-DC46-8EE1-15F310E8453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1778CDE-6814-0D49-8510-458184D1B56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50395FEE-213A-3C45-8DA3-1FE595A0E450}"/>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6" name="Footer Placeholder 5">
            <a:extLst>
              <a:ext uri="{FF2B5EF4-FFF2-40B4-BE49-F238E27FC236}">
                <a16:creationId xmlns:a16="http://schemas.microsoft.com/office/drawing/2014/main" id="{D01ED2CA-779A-7D47-AD4C-464950B4A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55630B-7AD9-394F-BB6C-FC12B6C7EB84}"/>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3647192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F8D5-4B56-EF4A-8DF6-58ADE0ACC1D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41ACB0-6521-EA4B-8E61-8A23EC9594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FE5AB-FFC8-E640-AB8F-65AEA1E64360}"/>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4A32E227-E0A0-0A44-93E2-5DF241125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9A475-1AD0-FA40-8498-E190FBBF20A7}"/>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2387370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6A285-967A-2440-81B7-2EDB6A92CA47}"/>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C4E3F4-ED14-6C4A-8F9E-4DE62915B3DD}"/>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06D590-2768-0A40-B8FB-FF6F95534445}"/>
              </a:ext>
            </a:extLst>
          </p:cNvPr>
          <p:cNvSpPr>
            <a:spLocks noGrp="1"/>
          </p:cNvSpPr>
          <p:nvPr>
            <p:ph type="dt" sz="half" idx="10"/>
          </p:nvPr>
        </p:nvSpPr>
        <p:spPr/>
        <p:txBody>
          <a:body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C28FF6FD-D1DD-A64E-8111-0D1D7E76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B6D5B-B4D4-0B41-A41F-7787C08D90EE}"/>
              </a:ext>
            </a:extLst>
          </p:cNvPr>
          <p:cNvSpPr>
            <a:spLocks noGrp="1"/>
          </p:cNvSpPr>
          <p:nvPr>
            <p:ph type="sldNum" sz="quarter" idx="12"/>
          </p:nvPr>
        </p:nvSpPr>
        <p:spPr/>
        <p:txBody>
          <a:bodyPr/>
          <a:lstStyle/>
          <a:p>
            <a:fld id="{B5425320-9E43-0947-A317-B0437ACEA199}" type="slidenum">
              <a:rPr lang="en-US" smtClean="0"/>
              <a:t>‹#›</a:t>
            </a:fld>
            <a:endParaRPr lang="en-US"/>
          </a:p>
        </p:txBody>
      </p:sp>
    </p:spTree>
    <p:extLst>
      <p:ext uri="{BB962C8B-B14F-4D97-AF65-F5344CB8AC3E}">
        <p14:creationId xmlns:p14="http://schemas.microsoft.com/office/powerpoint/2010/main" val="279855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12" name="Freeform 11"/>
          <p:cNvSpPr/>
          <p:nvPr userDrawn="1"/>
        </p:nvSpPr>
        <p:spPr>
          <a:xfrm flipV="1">
            <a:off x="7570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hasCustomPrompt="1"/>
          </p:nvPr>
        </p:nvSpPr>
        <p:spPr>
          <a:xfrm>
            <a:off x="685800" y="3815774"/>
            <a:ext cx="7772400" cy="646331"/>
          </a:xfrm>
        </p:spPr>
        <p:txBody>
          <a:bodyPr anchor="b">
            <a:spAutoFit/>
          </a:bodyPr>
          <a:lstStyle>
            <a:lvl1pPr algn="l">
              <a:defRPr sz="40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85800" y="4464028"/>
            <a:ext cx="7772400" cy="548483"/>
          </a:xfrm>
        </p:spPr>
        <p:txBody>
          <a:bodyPr>
            <a:sp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9" name="Text Placeholder 8"/>
          <p:cNvSpPr>
            <a:spLocks noGrp="1"/>
          </p:cNvSpPr>
          <p:nvPr>
            <p:ph type="body" sz="quarter" idx="10" hasCustomPrompt="1"/>
          </p:nvPr>
        </p:nvSpPr>
        <p:spPr>
          <a:xfrm>
            <a:off x="685800" y="5125454"/>
            <a:ext cx="7772400" cy="513346"/>
          </a:xfrm>
        </p:spPr>
        <p:txBody>
          <a:bodyPr>
            <a:spAutoFit/>
          </a:bodyPr>
          <a:lstStyle>
            <a:lvl1pPr marL="0" indent="0">
              <a:buNone/>
              <a:defRPr sz="2400">
                <a:solidFill>
                  <a:schemeClr val="accent4"/>
                </a:solidFill>
                <a:latin typeface="Garamond" panose="02020404030301010803" pitchFamily="18" charset="0"/>
              </a:defRPr>
            </a:lvl1pPr>
          </a:lstStyle>
          <a:p>
            <a:pPr lvl="0"/>
            <a:r>
              <a:rPr lang="en-US" dirty="0"/>
              <a:t>Name of Presenter</a:t>
            </a:r>
          </a:p>
        </p:txBody>
      </p:sp>
      <p:sp>
        <p:nvSpPr>
          <p:cNvPr id="10" name="Content Placeholder 2"/>
          <p:cNvSpPr>
            <a:spLocks noGrp="1"/>
          </p:cNvSpPr>
          <p:nvPr>
            <p:ph idx="11" hasCustomPrompt="1"/>
          </p:nvPr>
        </p:nvSpPr>
        <p:spPr>
          <a:xfrm>
            <a:off x="5486400" y="569301"/>
            <a:ext cx="1978688" cy="99225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Client Logo Here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1" y="533400"/>
            <a:ext cx="1981200" cy="1028159"/>
          </a:xfrm>
          <a:prstGeom prst="rect">
            <a:avLst/>
          </a:prstGeom>
        </p:spPr>
      </p:pic>
    </p:spTree>
    <p:extLst>
      <p:ext uri="{BB962C8B-B14F-4D97-AF65-F5344CB8AC3E}">
        <p14:creationId xmlns:p14="http://schemas.microsoft.com/office/powerpoint/2010/main" val="337281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Aresty Institute of Executive Education</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19299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Emphasi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Aresty Institute of Executive Education</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15503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6245" y="1709739"/>
            <a:ext cx="7886700" cy="2852737"/>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86245" y="4724400"/>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Freeform 9"/>
          <p:cNvSpPr/>
          <p:nvPr userDrawn="1"/>
        </p:nvSpPr>
        <p:spPr>
          <a:xfrm flipV="1">
            <a:off x="7570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Content Placeholder 2"/>
          <p:cNvSpPr>
            <a:spLocks noGrp="1"/>
          </p:cNvSpPr>
          <p:nvPr>
            <p:ph idx="11" hasCustomPrompt="1"/>
          </p:nvPr>
        </p:nvSpPr>
        <p:spPr>
          <a:xfrm>
            <a:off x="6477000" y="569301"/>
            <a:ext cx="1978688" cy="99225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Client Logo Here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1" y="533400"/>
            <a:ext cx="1981200" cy="1028159"/>
          </a:xfrm>
          <a:prstGeom prst="rect">
            <a:avLst/>
          </a:prstGeom>
        </p:spPr>
      </p:pic>
    </p:spTree>
    <p:extLst>
      <p:ext uri="{BB962C8B-B14F-4D97-AF65-F5344CB8AC3E}">
        <p14:creationId xmlns:p14="http://schemas.microsoft.com/office/powerpoint/2010/main" val="313466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normAutofit/>
          </a:bodyPr>
          <a:lstStyle>
            <a:lvl1pPr marL="0" indent="0">
              <a:buNone/>
              <a:defRPr sz="1400" b="0" cap="all"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normAutofit/>
          </a:bodyPr>
          <a:lstStyle>
            <a:lvl1pPr marL="0" indent="0">
              <a:buNone/>
              <a:defRPr sz="1400" b="0" cap="all"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dirty="0"/>
              <a:t>Aresty Institute of Executive Education</a:t>
            </a:r>
          </a:p>
        </p:txBody>
      </p:sp>
      <p:sp>
        <p:nvSpPr>
          <p:cNvPr id="9" name="Slide Number Placeholder 8"/>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3001239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0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solidFill>
                  <a:schemeClr val="tx2">
                    <a:lumMod val="75000"/>
                  </a:schemeClr>
                </a:solidFill>
              </a:defRPr>
            </a:lvl1pPr>
            <a:lvl2pPr>
              <a:defRPr sz="1800">
                <a:solidFill>
                  <a:schemeClr val="accent1"/>
                </a:solidFill>
              </a:defRPr>
            </a:lvl2pPr>
            <a:lvl3pPr>
              <a:defRPr sz="1800">
                <a:solidFill>
                  <a:schemeClr val="accent1"/>
                </a:solidFill>
              </a:defRPr>
            </a:lvl3pPr>
            <a:lvl4pPr>
              <a:defRPr sz="1800">
                <a:solidFill>
                  <a:schemeClr val="accent1"/>
                </a:solidFill>
              </a:defRPr>
            </a:lvl4pPr>
            <a:lvl5pPr>
              <a:defRPr sz="1800">
                <a:solidFill>
                  <a:schemeClr val="accent1"/>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Aresty Institute of Executive Education</a:t>
            </a:r>
          </a:p>
        </p:txBody>
      </p:sp>
      <p:sp>
        <p:nvSpPr>
          <p:cNvPr id="7" name="Slide Number Placeholder 6"/>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237754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Aresty Institute of Executive Education</a:t>
            </a:r>
          </a:p>
        </p:txBody>
      </p:sp>
      <p:sp>
        <p:nvSpPr>
          <p:cNvPr id="5" name="Slide Number Placeholder 4"/>
          <p:cNvSpPr>
            <a:spLocks noGrp="1"/>
          </p:cNvSpPr>
          <p:nvPr>
            <p:ph type="sldNum" sz="quarter" idx="12"/>
          </p:nvPr>
        </p:nvSpPr>
        <p:spPr/>
        <p:txBody>
          <a:bodyPr/>
          <a:lstStyle/>
          <a:p>
            <a:fld id="{68EE525B-90CE-4B14-91B6-1BFA233CFAA5}" type="slidenum">
              <a:rPr lang="en-US" smtClean="0"/>
              <a:t>‹#›</a:t>
            </a:fld>
            <a:endParaRPr lang="en-US" dirty="0"/>
          </a:p>
        </p:txBody>
      </p:sp>
    </p:spTree>
    <p:extLst>
      <p:ext uri="{BB962C8B-B14F-4D97-AF65-F5344CB8AC3E}">
        <p14:creationId xmlns:p14="http://schemas.microsoft.com/office/powerpoint/2010/main" val="344715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03504"/>
            <a:ext cx="9144000" cy="384735"/>
          </a:xfrm>
          <a:prstGeom prst="rect">
            <a:avLst/>
          </a:prstGeom>
          <a:solidFill>
            <a:srgbClr val="0041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2C77"/>
              </a:solidFill>
            </a:endParaRPr>
          </a:p>
        </p:txBody>
      </p:sp>
      <p:sp>
        <p:nvSpPr>
          <p:cNvPr id="10" name="Freeform 9"/>
          <p:cNvSpPr/>
          <p:nvPr userDrawn="1"/>
        </p:nvSpPr>
        <p:spPr>
          <a:xfrm>
            <a:off x="0" y="6503504"/>
            <a:ext cx="1600200" cy="384735"/>
          </a:xfrm>
          <a:custGeom>
            <a:avLst/>
            <a:gdLst>
              <a:gd name="connsiteX0" fmla="*/ 0 w 1600200"/>
              <a:gd name="connsiteY0" fmla="*/ 0 h 384735"/>
              <a:gd name="connsiteX1" fmla="*/ 1472137 w 1600200"/>
              <a:gd name="connsiteY1" fmla="*/ 0 h 384735"/>
              <a:gd name="connsiteX2" fmla="*/ 1600200 w 1600200"/>
              <a:gd name="connsiteY2" fmla="*/ 384735 h 384735"/>
              <a:gd name="connsiteX3" fmla="*/ 0 w 1600200"/>
              <a:gd name="connsiteY3" fmla="*/ 384735 h 384735"/>
            </a:gdLst>
            <a:ahLst/>
            <a:cxnLst>
              <a:cxn ang="0">
                <a:pos x="connsiteX0" y="connsiteY0"/>
              </a:cxn>
              <a:cxn ang="0">
                <a:pos x="connsiteX1" y="connsiteY1"/>
              </a:cxn>
              <a:cxn ang="0">
                <a:pos x="connsiteX2" y="connsiteY2"/>
              </a:cxn>
              <a:cxn ang="0">
                <a:pos x="connsiteX3" y="connsiteY3"/>
              </a:cxn>
            </a:cxnLst>
            <a:rect l="l" t="t" r="r" b="b"/>
            <a:pathLst>
              <a:path w="1600200" h="384735">
                <a:moveTo>
                  <a:pt x="0" y="0"/>
                </a:moveTo>
                <a:lnTo>
                  <a:pt x="1472137" y="0"/>
                </a:lnTo>
                <a:lnTo>
                  <a:pt x="1600200" y="384735"/>
                </a:lnTo>
                <a:lnTo>
                  <a:pt x="0" y="384735"/>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Placeholder 1"/>
          <p:cNvSpPr>
            <a:spLocks noGrp="1"/>
          </p:cNvSpPr>
          <p:nvPr>
            <p:ph type="title"/>
          </p:nvPr>
        </p:nvSpPr>
        <p:spPr>
          <a:xfrm>
            <a:off x="422586" y="365126"/>
            <a:ext cx="7886700" cy="507831"/>
          </a:xfrm>
          <a:prstGeom prst="rect">
            <a:avLst/>
          </a:prstGeom>
        </p:spPr>
        <p:txBody>
          <a:bodyPr vert="horz" lIns="0" tIns="45720" rIns="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22586" y="1329999"/>
            <a:ext cx="7886700" cy="2289473"/>
          </a:xfrm>
          <a:prstGeom prst="rect">
            <a:avLst/>
          </a:prstGeom>
        </p:spPr>
        <p:txBody>
          <a:bodyPr vert="horz" lIns="0" tIns="45720" rIns="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5915025" y="6512013"/>
            <a:ext cx="3086100" cy="365125"/>
          </a:xfrm>
          <a:prstGeom prst="rect">
            <a:avLst/>
          </a:prstGeom>
        </p:spPr>
        <p:txBody>
          <a:bodyPr vert="horz" lIns="91440" tIns="45720" rIns="91440" bIns="45720" rtlCol="0" anchor="ctr"/>
          <a:lstStyle>
            <a:lvl1pPr algn="r">
              <a:defRPr sz="1000">
                <a:solidFill>
                  <a:srgbClr val="AFAFAF"/>
                </a:solidFill>
              </a:defRPr>
            </a:lvl1pPr>
          </a:lstStyle>
          <a:p>
            <a:r>
              <a:rPr lang="en-US" dirty="0"/>
              <a:t>Aresty Institute of Executive Education</a:t>
            </a:r>
          </a:p>
        </p:txBody>
      </p:sp>
      <p:sp>
        <p:nvSpPr>
          <p:cNvPr id="6" name="Slide Number Placeholder 5"/>
          <p:cNvSpPr>
            <a:spLocks noGrp="1"/>
          </p:cNvSpPr>
          <p:nvPr>
            <p:ph type="sldNum" sz="quarter" idx="4"/>
          </p:nvPr>
        </p:nvSpPr>
        <p:spPr>
          <a:xfrm>
            <a:off x="6943725" y="6138379"/>
            <a:ext cx="2057400" cy="365125"/>
          </a:xfrm>
          <a:prstGeom prst="rect">
            <a:avLst/>
          </a:prstGeom>
        </p:spPr>
        <p:txBody>
          <a:bodyPr vert="horz" lIns="91440" tIns="45720" rIns="91440" bIns="45720" rtlCol="0" anchor="ctr"/>
          <a:lstStyle>
            <a:lvl1pPr algn="r">
              <a:defRPr sz="1000" b="1">
                <a:solidFill>
                  <a:schemeClr val="tx1">
                    <a:tint val="75000"/>
                  </a:schemeClr>
                </a:solidFill>
              </a:defRPr>
            </a:lvl1pPr>
          </a:lstStyle>
          <a:p>
            <a:fld id="{68EE525B-90CE-4B14-91B6-1BFA233CFAA5}" type="slidenum">
              <a:rPr lang="en-US" smtClean="0"/>
              <a:pPr/>
              <a:t>‹#›</a:t>
            </a:fld>
            <a:endParaRPr lang="en-US" dirty="0"/>
          </a:p>
        </p:txBody>
      </p:sp>
      <p:pic>
        <p:nvPicPr>
          <p:cNvPr id="11" name="Picture 1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52400" y="6591695"/>
            <a:ext cx="914400" cy="174478"/>
          </a:xfrm>
          <a:prstGeom prst="rect">
            <a:avLst/>
          </a:prstGeom>
        </p:spPr>
      </p:pic>
    </p:spTree>
    <p:extLst>
      <p:ext uri="{BB962C8B-B14F-4D97-AF65-F5344CB8AC3E}">
        <p14:creationId xmlns:p14="http://schemas.microsoft.com/office/powerpoint/2010/main" val="1704133538"/>
      </p:ext>
    </p:extLst>
  </p:cSld>
  <p:clrMap bg1="lt1" tx1="dk1" bg2="lt2" tx2="dk2" accent1="accent1" accent2="accent2" accent3="accent3" accent4="accent4" accent5="accent5" accent6="accent6" hlink="hlink" folHlink="folHlink"/>
  <p:sldLayoutIdLst>
    <p:sldLayoutId id="2147483706" r:id="rId1"/>
    <p:sldLayoutId id="2147483719" r:id="rId2"/>
    <p:sldLayoutId id="2147483720" r:id="rId3"/>
    <p:sldLayoutId id="2147483707" r:id="rId4"/>
    <p:sldLayoutId id="2147483708" r:id="rId5"/>
    <p:sldLayoutId id="2147483709" r:id="rId6"/>
    <p:sldLayoutId id="2147483710" r:id="rId7"/>
    <p:sldLayoutId id="2147483713" r:id="rId8"/>
    <p:sldLayoutId id="2147483711" r:id="rId9"/>
    <p:sldLayoutId id="2147483718" r:id="rId10"/>
    <p:sldLayoutId id="2147483714" r:id="rId11"/>
    <p:sldLayoutId id="2147483712" r:id="rId12"/>
    <p:sldLayoutId id="2147483717" r:id="rId13"/>
  </p:sldLayoutIdLst>
  <p:hf hdr="0" dt="0"/>
  <p:txStyles>
    <p:title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p:titleStyle>
    <p:body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lumMod val="75000"/>
            </a:schemeClr>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accent1"/>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accent1"/>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accent1"/>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182AB6-F0AB-E64C-9092-7AF40701062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A5D014-D56C-CD42-A9F8-0E78C26F5B3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801D68-5FF9-1E42-AA35-ED0D7E87A5E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CF55C09-A9CF-EC4A-888E-F121F8538EF0}" type="datetimeFigureOut">
              <a:rPr lang="en-US" smtClean="0"/>
              <a:t>3/15/2021</a:t>
            </a:fld>
            <a:endParaRPr lang="en-US"/>
          </a:p>
        </p:txBody>
      </p:sp>
      <p:sp>
        <p:nvSpPr>
          <p:cNvPr id="5" name="Footer Placeholder 4">
            <a:extLst>
              <a:ext uri="{FF2B5EF4-FFF2-40B4-BE49-F238E27FC236}">
                <a16:creationId xmlns:a16="http://schemas.microsoft.com/office/drawing/2014/main" id="{D5DB6562-F310-FD49-AF6F-23B589BF66A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6461C2-40B0-CE46-9F28-08DFD812C5F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425320-9E43-0947-A317-B0437ACEA199}" type="slidenum">
              <a:rPr lang="en-US" smtClean="0"/>
              <a:t>‹#›</a:t>
            </a:fld>
            <a:endParaRPr lang="en-US"/>
          </a:p>
        </p:txBody>
      </p:sp>
    </p:spTree>
    <p:extLst>
      <p:ext uri="{BB962C8B-B14F-4D97-AF65-F5344CB8AC3E}">
        <p14:creationId xmlns:p14="http://schemas.microsoft.com/office/powerpoint/2010/main" val="186928581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7D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125352-507E-4C43-8A87-17090596A98B}"/>
              </a:ext>
            </a:extLst>
          </p:cNvPr>
          <p:cNvSpPr/>
          <p:nvPr/>
        </p:nvSpPr>
        <p:spPr>
          <a:xfrm>
            <a:off x="6073337" y="4284125"/>
            <a:ext cx="2718246" cy="1820236"/>
          </a:xfrm>
          <a:prstGeom prst="rect">
            <a:avLst/>
          </a:prstGeom>
          <a:solidFill>
            <a:srgbClr val="004785"/>
          </a:solidFill>
          <a:ln w="12700" cap="flat" cmpd="sng" algn="ctr">
            <a:noFill/>
            <a:prstDash val="solid"/>
            <a:miter lim="800000"/>
          </a:ln>
          <a:effectLst/>
        </p:spPr>
        <p:txBody>
          <a:bodyPr spcFirstLastPara="0" vert="horz" wrap="square" lIns="182880" tIns="182880" rIns="0" bIns="182880" numCol="1" spcCol="2539" anchor="t" anchorCtr="0">
            <a:noAutofit/>
          </a:bodyPr>
          <a:lstStyle/>
          <a:p>
            <a:pPr lvl="0" defTabSz="1828434">
              <a:lnSpc>
                <a:spcPct val="150000"/>
              </a:lnSpc>
            </a:pPr>
            <a:r>
              <a:rPr lang="en-US" sz="1200" b="1" dirty="0"/>
              <a:t>Visited Shanghai and Beijing </a:t>
            </a:r>
          </a:p>
          <a:p>
            <a:pPr lvl="0" defTabSz="1828434">
              <a:lnSpc>
                <a:spcPct val="150000"/>
              </a:lnSpc>
            </a:pPr>
            <a:r>
              <a:rPr lang="en-US" sz="1200" b="1" dirty="0"/>
              <a:t>for 2 weeks in Summer 2018 for the Tencent project with Dr. Allon and attended 2 live eSports games</a:t>
            </a:r>
          </a:p>
        </p:txBody>
      </p:sp>
      <p:sp>
        <p:nvSpPr>
          <p:cNvPr id="15" name="Rectangle 14">
            <a:extLst>
              <a:ext uri="{FF2B5EF4-FFF2-40B4-BE49-F238E27FC236}">
                <a16:creationId xmlns:a16="http://schemas.microsoft.com/office/drawing/2014/main" id="{D8B80BA2-AC15-944C-B5A7-C216785809D9}"/>
              </a:ext>
            </a:extLst>
          </p:cNvPr>
          <p:cNvSpPr/>
          <p:nvPr/>
        </p:nvSpPr>
        <p:spPr>
          <a:xfrm>
            <a:off x="3037571" y="740774"/>
            <a:ext cx="2559218" cy="2558118"/>
          </a:xfrm>
          <a:prstGeom prst="rect">
            <a:avLst/>
          </a:prstGeom>
          <a:solidFill>
            <a:srgbClr val="005591"/>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a:lnSpc>
                <a:spcPct val="150000"/>
              </a:lnSpc>
            </a:pPr>
            <a:r>
              <a:rPr lang="en-US" sz="1200" dirty="0"/>
              <a:t>I am a senior studying Operations, Finance and Computer Science in the M&amp;T program. I am also concurrently pursuing a MEng in Robotics through the submat program, graduating in May 2022.</a:t>
            </a:r>
            <a:r>
              <a:rPr lang="is-IS" sz="1200" dirty="0"/>
              <a:t>  </a:t>
            </a:r>
          </a:p>
        </p:txBody>
      </p:sp>
      <p:sp>
        <p:nvSpPr>
          <p:cNvPr id="20" name="Rectangle 19">
            <a:extLst>
              <a:ext uri="{FF2B5EF4-FFF2-40B4-BE49-F238E27FC236}">
                <a16:creationId xmlns:a16="http://schemas.microsoft.com/office/drawing/2014/main" id="{D01D8791-282B-F24D-B24A-D891A435FE02}"/>
              </a:ext>
            </a:extLst>
          </p:cNvPr>
          <p:cNvSpPr/>
          <p:nvPr/>
        </p:nvSpPr>
        <p:spPr>
          <a:xfrm>
            <a:off x="6238992" y="740773"/>
            <a:ext cx="2552591" cy="2580924"/>
          </a:xfrm>
          <a:prstGeom prst="rect">
            <a:avLst/>
          </a:prstGeom>
          <a:solidFill>
            <a:srgbClr val="06AAFC"/>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defTabSz="1828434">
              <a:lnSpc>
                <a:spcPct val="150000"/>
              </a:lnSpc>
            </a:pPr>
            <a:r>
              <a:rPr lang="en-US" sz="1200" dirty="0"/>
              <a:t>I am interested in understanding operations strategies adopted by firms in the context of the current dynamics of global competition, as well as understanding the role of automation technology in supply chain strategies.</a:t>
            </a: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68EE525B-90CE-4B14-91B6-1BFA233CFAA5}" type="slidenum">
              <a:rPr lang="en-US" sz="1200">
                <a:solidFill>
                  <a:schemeClr val="tx1">
                    <a:alpha val="80000"/>
                  </a:schemeClr>
                </a:solidFill>
              </a:rPr>
              <a:pPr defTabSz="914400">
                <a:spcAft>
                  <a:spcPts val="600"/>
                </a:spcAft>
              </a:pPr>
              <a:t>1</a:t>
            </a:fld>
            <a:endParaRPr lang="en-US" sz="1200" dirty="0">
              <a:solidFill>
                <a:schemeClr val="tx1">
                  <a:alpha val="80000"/>
                </a:schemeClr>
              </a:solidFill>
            </a:endParaRPr>
          </a:p>
        </p:txBody>
      </p:sp>
      <p:sp>
        <p:nvSpPr>
          <p:cNvPr id="17" name="Rectangle 16">
            <a:extLst>
              <a:ext uri="{FF2B5EF4-FFF2-40B4-BE49-F238E27FC236}">
                <a16:creationId xmlns:a16="http://schemas.microsoft.com/office/drawing/2014/main" id="{E0B7778C-B801-8547-9EAE-167869E1EC38}"/>
              </a:ext>
            </a:extLst>
          </p:cNvPr>
          <p:cNvSpPr/>
          <p:nvPr/>
        </p:nvSpPr>
        <p:spPr>
          <a:xfrm>
            <a:off x="3037573" y="209136"/>
            <a:ext cx="2559218" cy="531637"/>
          </a:xfrm>
          <a:prstGeom prst="rect">
            <a:avLst/>
          </a:prstGeom>
          <a:solidFill>
            <a:schemeClr val="accent4"/>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defTabSz="1333556" eaLnBrk="1" fontAlgn="auto" latinLnBrk="0" hangingPunct="1">
              <a:spcBef>
                <a:spcPct val="0"/>
              </a:spcBef>
              <a:buClrTx/>
              <a:buSzTx/>
              <a:buFontTx/>
              <a:buNone/>
              <a:tabLst/>
              <a:defRPr/>
            </a:pPr>
            <a:r>
              <a:rPr kumimoji="0" lang="en-US" sz="1200" b="1" i="0" u="none" strike="noStrike" kern="0" cap="all" spc="0" normalizeH="0" noProof="0" dirty="0">
                <a:ln>
                  <a:noFill/>
                </a:ln>
                <a:solidFill>
                  <a:prstClr val="white"/>
                </a:solidFill>
                <a:effectLst/>
                <a:uLnTx/>
                <a:uFillTx/>
                <a:latin typeface="+mj-lt"/>
                <a:ea typeface="+mn-ea"/>
                <a:cs typeface="Roboto Light"/>
              </a:rPr>
              <a:t>Your Story</a:t>
            </a:r>
          </a:p>
        </p:txBody>
      </p:sp>
      <p:sp>
        <p:nvSpPr>
          <p:cNvPr id="21" name="Rectangle 20">
            <a:extLst>
              <a:ext uri="{FF2B5EF4-FFF2-40B4-BE49-F238E27FC236}">
                <a16:creationId xmlns:a16="http://schemas.microsoft.com/office/drawing/2014/main" id="{D2959D8E-A967-914C-9520-6BA4B8863950}"/>
              </a:ext>
            </a:extLst>
          </p:cNvPr>
          <p:cNvSpPr/>
          <p:nvPr/>
        </p:nvSpPr>
        <p:spPr>
          <a:xfrm>
            <a:off x="6238992" y="209136"/>
            <a:ext cx="2559218" cy="531637"/>
          </a:xfrm>
          <a:prstGeom prst="rect">
            <a:avLst/>
          </a:prstGeom>
          <a:solidFill>
            <a:schemeClr val="accent3"/>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defTabSz="1333556" eaLnBrk="1" fontAlgn="auto" latinLnBrk="0" hangingPunct="1">
              <a:spcBef>
                <a:spcPct val="0"/>
              </a:spcBef>
              <a:buClrTx/>
              <a:buSzTx/>
              <a:buFontTx/>
              <a:buNone/>
              <a:tabLst/>
              <a:defRPr/>
            </a:pPr>
            <a:r>
              <a:rPr kumimoji="0" lang="en-US" sz="1200" b="1" i="0" u="none" strike="noStrike" kern="0" cap="all" spc="0" normalizeH="0" noProof="0" dirty="0">
                <a:ln>
                  <a:noFill/>
                </a:ln>
                <a:solidFill>
                  <a:prstClr val="white"/>
                </a:solidFill>
                <a:effectLst/>
                <a:uLnTx/>
                <a:uFillTx/>
                <a:latin typeface="+mj-lt"/>
                <a:ea typeface="+mn-ea"/>
                <a:cs typeface="Roboto Light"/>
              </a:rPr>
              <a:t>Why are you in this Class?</a:t>
            </a:r>
          </a:p>
        </p:txBody>
      </p:sp>
      <p:sp>
        <p:nvSpPr>
          <p:cNvPr id="23" name="Rectangle 22">
            <a:extLst>
              <a:ext uri="{FF2B5EF4-FFF2-40B4-BE49-F238E27FC236}">
                <a16:creationId xmlns:a16="http://schemas.microsoft.com/office/drawing/2014/main" id="{2F6B9B99-2DE0-D445-9B94-10D5AB09A1FA}"/>
              </a:ext>
            </a:extLst>
          </p:cNvPr>
          <p:cNvSpPr/>
          <p:nvPr/>
        </p:nvSpPr>
        <p:spPr>
          <a:xfrm>
            <a:off x="6073337" y="3738817"/>
            <a:ext cx="2718246" cy="531637"/>
          </a:xfrm>
          <a:prstGeom prst="rect">
            <a:avLst/>
          </a:prstGeom>
          <a:solidFill>
            <a:schemeClr val="accent2"/>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defTabSz="1333556" eaLnBrk="1" fontAlgn="auto" latinLnBrk="0" hangingPunct="1">
              <a:spcBef>
                <a:spcPct val="0"/>
              </a:spcBef>
              <a:buClrTx/>
              <a:buSzTx/>
              <a:buFontTx/>
              <a:buNone/>
              <a:tabLst/>
              <a:defRPr/>
            </a:pPr>
            <a:r>
              <a:rPr kumimoji="0" lang="en-US" sz="1200" b="1" i="0" u="none" strike="noStrike" kern="0" cap="all" spc="0" normalizeH="0" noProof="0" dirty="0">
                <a:ln>
                  <a:noFill/>
                </a:ln>
                <a:solidFill>
                  <a:prstClr val="white"/>
                </a:solidFill>
                <a:effectLst/>
                <a:uLnTx/>
                <a:uFillTx/>
                <a:latin typeface="+mj-lt"/>
                <a:ea typeface="+mn-ea"/>
                <a:cs typeface="Roboto Light"/>
              </a:rPr>
              <a:t>FUN FACT #2</a:t>
            </a:r>
          </a:p>
        </p:txBody>
      </p:sp>
      <p:pic>
        <p:nvPicPr>
          <p:cNvPr id="16" name="Picture 15">
            <a:extLst>
              <a:ext uri="{FF2B5EF4-FFF2-40B4-BE49-F238E27FC236}">
                <a16:creationId xmlns:a16="http://schemas.microsoft.com/office/drawing/2014/main" id="{0F8EB60D-300F-3148-A28B-A7007F301E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209136"/>
            <a:ext cx="2166771" cy="2634567"/>
          </a:xfrm>
          <a:prstGeom prst="rect">
            <a:avLst/>
          </a:prstGeom>
        </p:spPr>
      </p:pic>
      <p:sp>
        <p:nvSpPr>
          <p:cNvPr id="26" name="Rectangle 25">
            <a:extLst>
              <a:ext uri="{FF2B5EF4-FFF2-40B4-BE49-F238E27FC236}">
                <a16:creationId xmlns:a16="http://schemas.microsoft.com/office/drawing/2014/main" id="{32DBC7F8-4A8F-7B40-AE5D-C6C7C7473148}"/>
              </a:ext>
            </a:extLst>
          </p:cNvPr>
          <p:cNvSpPr/>
          <p:nvPr/>
        </p:nvSpPr>
        <p:spPr>
          <a:xfrm>
            <a:off x="228600" y="2777118"/>
            <a:ext cx="2166771" cy="521773"/>
          </a:xfrm>
          <a:prstGeom prst="rect">
            <a:avLst/>
          </a:prstGeom>
          <a:solidFill>
            <a:schemeClr val="accent4"/>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defTabSz="1333556" eaLnBrk="1" fontAlgn="auto" latinLnBrk="0" hangingPunct="1">
              <a:spcBef>
                <a:spcPct val="0"/>
              </a:spcBef>
              <a:buClrTx/>
              <a:buSzTx/>
              <a:buFontTx/>
              <a:buNone/>
              <a:tabLst/>
              <a:defRPr/>
            </a:pPr>
            <a:r>
              <a:rPr kumimoji="0" lang="en-US" sz="1200" b="1" i="0" u="none" strike="noStrike" kern="0" cap="all" spc="0" normalizeH="0" noProof="0" dirty="0">
                <a:ln>
                  <a:noFill/>
                </a:ln>
                <a:solidFill>
                  <a:prstClr val="white"/>
                </a:solidFill>
                <a:effectLst/>
                <a:uLnTx/>
                <a:uFillTx/>
                <a:latin typeface="+mj-lt"/>
                <a:ea typeface="+mn-ea"/>
                <a:cs typeface="Roboto Light"/>
              </a:rPr>
              <a:t>Sheil Sarda</a:t>
            </a:r>
          </a:p>
        </p:txBody>
      </p:sp>
      <p:sp>
        <p:nvSpPr>
          <p:cNvPr id="19" name="Rectangle 18">
            <a:extLst>
              <a:ext uri="{FF2B5EF4-FFF2-40B4-BE49-F238E27FC236}">
                <a16:creationId xmlns:a16="http://schemas.microsoft.com/office/drawing/2014/main" id="{0F48BB8F-38F9-42CA-9261-B9B598200410}"/>
              </a:ext>
            </a:extLst>
          </p:cNvPr>
          <p:cNvSpPr/>
          <p:nvPr/>
        </p:nvSpPr>
        <p:spPr>
          <a:xfrm>
            <a:off x="228600" y="4280116"/>
            <a:ext cx="2718246" cy="1827586"/>
          </a:xfrm>
          <a:prstGeom prst="rect">
            <a:avLst/>
          </a:prstGeom>
          <a:solidFill>
            <a:srgbClr val="004785"/>
          </a:solidFill>
          <a:ln w="12700" cap="flat" cmpd="sng" algn="ctr">
            <a:noFill/>
            <a:prstDash val="solid"/>
            <a:miter lim="800000"/>
          </a:ln>
          <a:effectLst/>
        </p:spPr>
        <p:txBody>
          <a:bodyPr spcFirstLastPara="0" vert="horz" wrap="square" lIns="182880" tIns="182880" rIns="0" bIns="182880" numCol="1" spcCol="2539" anchor="t" anchorCtr="0">
            <a:noAutofit/>
          </a:bodyPr>
          <a:lstStyle/>
          <a:p>
            <a:pPr lvl="0" defTabSz="1828434">
              <a:lnSpc>
                <a:spcPct val="150000"/>
              </a:lnSpc>
            </a:pPr>
            <a:r>
              <a:rPr lang="en-US" sz="1200" b="1" dirty="0"/>
              <a:t>Visited </a:t>
            </a:r>
            <a:r>
              <a:rPr lang="en-US" sz="1200" b="1" dirty="0" err="1"/>
              <a:t>Innoviz</a:t>
            </a:r>
            <a:r>
              <a:rPr lang="en-US" sz="1200" b="1" dirty="0"/>
              <a:t>, Applied Materials,</a:t>
            </a:r>
          </a:p>
          <a:p>
            <a:pPr lvl="0" defTabSz="1828434">
              <a:lnSpc>
                <a:spcPct val="150000"/>
              </a:lnSpc>
            </a:pPr>
            <a:r>
              <a:rPr lang="en-US" sz="1200" b="1" dirty="0"/>
              <a:t>SodaStream, Stratasys, etc. in Israel last year through Prof. Cohen’s operations strategy course</a:t>
            </a:r>
          </a:p>
        </p:txBody>
      </p:sp>
      <p:sp>
        <p:nvSpPr>
          <p:cNvPr id="24" name="Rectangle 23">
            <a:extLst>
              <a:ext uri="{FF2B5EF4-FFF2-40B4-BE49-F238E27FC236}">
                <a16:creationId xmlns:a16="http://schemas.microsoft.com/office/drawing/2014/main" id="{A1FBF5AC-00B1-434D-A2CA-ADF41683566D}"/>
              </a:ext>
            </a:extLst>
          </p:cNvPr>
          <p:cNvSpPr/>
          <p:nvPr/>
        </p:nvSpPr>
        <p:spPr>
          <a:xfrm>
            <a:off x="228600" y="3738817"/>
            <a:ext cx="2718246" cy="541300"/>
          </a:xfrm>
          <a:prstGeom prst="rect">
            <a:avLst/>
          </a:prstGeom>
          <a:solidFill>
            <a:schemeClr val="accent2"/>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defTabSz="1333556" eaLnBrk="1" fontAlgn="auto" latinLnBrk="0" hangingPunct="1">
              <a:spcBef>
                <a:spcPct val="0"/>
              </a:spcBef>
              <a:buClrTx/>
              <a:buSzTx/>
              <a:buFontTx/>
              <a:buNone/>
              <a:tabLst/>
              <a:defRPr/>
            </a:pPr>
            <a:r>
              <a:rPr kumimoji="0" lang="en-US" sz="1200" b="1" i="0" u="none" strike="noStrike" kern="0" cap="all" spc="0" normalizeH="0" noProof="0" dirty="0">
                <a:ln>
                  <a:noFill/>
                </a:ln>
                <a:solidFill>
                  <a:prstClr val="white"/>
                </a:solidFill>
                <a:effectLst/>
                <a:uLnTx/>
                <a:uFillTx/>
                <a:latin typeface="+mj-lt"/>
                <a:ea typeface="+mn-ea"/>
                <a:cs typeface="Roboto Light"/>
              </a:rPr>
              <a:t>FUN FACT #1</a:t>
            </a:r>
          </a:p>
        </p:txBody>
      </p:sp>
      <p:pic>
        <p:nvPicPr>
          <p:cNvPr id="4" name="Picture 3" descr="A group of people in white robes&#10;&#10;Description automatically generated with low confidence">
            <a:extLst>
              <a:ext uri="{FF2B5EF4-FFF2-40B4-BE49-F238E27FC236}">
                <a16:creationId xmlns:a16="http://schemas.microsoft.com/office/drawing/2014/main" id="{B1C93F17-F366-4192-9441-0456D3940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179" y="3738817"/>
            <a:ext cx="3149601" cy="2362201"/>
          </a:xfrm>
          <a:prstGeom prst="rect">
            <a:avLst/>
          </a:prstGeom>
        </p:spPr>
      </p:pic>
    </p:spTree>
    <p:extLst>
      <p:ext uri="{BB962C8B-B14F-4D97-AF65-F5344CB8AC3E}">
        <p14:creationId xmlns:p14="http://schemas.microsoft.com/office/powerpoint/2010/main" val="11743395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D9D7D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125352-507E-4C43-8A87-17090596A98B}"/>
              </a:ext>
            </a:extLst>
          </p:cNvPr>
          <p:cNvSpPr/>
          <p:nvPr/>
        </p:nvSpPr>
        <p:spPr>
          <a:xfrm>
            <a:off x="5892354" y="4544997"/>
            <a:ext cx="2559218" cy="1775944"/>
          </a:xfrm>
          <a:prstGeom prst="rect">
            <a:avLst/>
          </a:prstGeom>
          <a:solidFill>
            <a:srgbClr val="004785"/>
          </a:solidFill>
          <a:ln w="12700" cap="flat" cmpd="sng" algn="ctr">
            <a:noFill/>
            <a:prstDash val="solid"/>
            <a:miter lim="800000"/>
          </a:ln>
          <a:effectLst/>
        </p:spPr>
        <p:txBody>
          <a:bodyPr spcFirstLastPara="0" vert="horz" wrap="square" lIns="182880" tIns="182880" rIns="0" bIns="182880" numCol="1" spcCol="2539" anchor="t" anchorCtr="0">
            <a:noAutofit/>
          </a:bodyPr>
          <a:lstStyle/>
          <a:p>
            <a:pPr marL="0" marR="0" lvl="0" indent="0" algn="l" defTabSz="1828434"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I worked on a project with Tencent redesigning League of Legend. In doing it I watched kids (not mine) watch other kids (not mine) play games</a:t>
            </a:r>
          </a:p>
        </p:txBody>
      </p:sp>
      <p:sp>
        <p:nvSpPr>
          <p:cNvPr id="15" name="Rectangle 14">
            <a:extLst>
              <a:ext uri="{FF2B5EF4-FFF2-40B4-BE49-F238E27FC236}">
                <a16:creationId xmlns:a16="http://schemas.microsoft.com/office/drawing/2014/main" id="{D8B80BA2-AC15-944C-B5A7-C216785809D9}"/>
              </a:ext>
            </a:extLst>
          </p:cNvPr>
          <p:cNvSpPr/>
          <p:nvPr/>
        </p:nvSpPr>
        <p:spPr>
          <a:xfrm>
            <a:off x="2698580" y="750298"/>
            <a:ext cx="2559218" cy="2980160"/>
          </a:xfrm>
          <a:prstGeom prst="rect">
            <a:avLst/>
          </a:prstGeom>
          <a:solidFill>
            <a:srgbClr val="005591"/>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is-IS" sz="1200" b="0" i="0" u="none" strike="noStrike" kern="1200" cap="none" spc="0" normalizeH="0" baseline="0" noProof="0" dirty="0">
                <a:ln>
                  <a:noFill/>
                </a:ln>
                <a:solidFill>
                  <a:srgbClr val="FFFFFF"/>
                </a:solidFill>
                <a:effectLst/>
                <a:uLnTx/>
                <a:uFillTx/>
                <a:latin typeface="Arial"/>
                <a:ea typeface="+mn-ea"/>
                <a:cs typeface="+mn-cs"/>
              </a:rPr>
              <a:t>I am a Professor of Operations, Information and Decisions, and the director of the Management and Technology Program.  </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is-IS" sz="1200" b="0" i="0" u="none" strike="noStrike" kern="1200" cap="none" spc="0" normalizeH="0" baseline="0" noProof="0" dirty="0">
                <a:ln>
                  <a:noFill/>
                </a:ln>
                <a:solidFill>
                  <a:srgbClr val="FFFFFF"/>
                </a:solidFill>
                <a:effectLst/>
                <a:uLnTx/>
                <a:uFillTx/>
                <a:latin typeface="Arial"/>
                <a:ea typeface="+mn-ea"/>
                <a:cs typeface="+mn-cs"/>
              </a:rPr>
              <a:t>I grew up in Isarel. Undergrad at the Technion, phd at Columbia.  </a:t>
            </a:r>
          </a:p>
        </p:txBody>
      </p:sp>
      <p:sp>
        <p:nvSpPr>
          <p:cNvPr id="20" name="Rectangle 19">
            <a:extLst>
              <a:ext uri="{FF2B5EF4-FFF2-40B4-BE49-F238E27FC236}">
                <a16:creationId xmlns:a16="http://schemas.microsoft.com/office/drawing/2014/main" id="{D01D8791-282B-F24D-B24A-D891A435FE02}"/>
              </a:ext>
            </a:extLst>
          </p:cNvPr>
          <p:cNvSpPr/>
          <p:nvPr/>
        </p:nvSpPr>
        <p:spPr>
          <a:xfrm>
            <a:off x="5898981" y="743701"/>
            <a:ext cx="2552591" cy="3195206"/>
          </a:xfrm>
          <a:prstGeom prst="rect">
            <a:avLst/>
          </a:prstGeom>
          <a:solidFill>
            <a:srgbClr val="06AAFC"/>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marL="0" marR="0" lvl="0" indent="0" algn="l" defTabSz="1828434"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I have been studying supply chains and global networks for many years, and have been fascinated with the impact china has both on the evolution of global supply chains footprints, as well as on supply chain and retail innovation. </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 name="Picture 7">
            <a:extLst>
              <a:ext uri="{FF2B5EF4-FFF2-40B4-BE49-F238E27FC236}">
                <a16:creationId xmlns:a16="http://schemas.microsoft.com/office/drawing/2014/main" id="{AE1D3EE3-7DF5-3442-A478-9515717E7607}"/>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0834" t="20833" r="16666" b="20833"/>
          <a:stretch/>
        </p:blipFill>
        <p:spPr>
          <a:xfrm>
            <a:off x="459410" y="338558"/>
            <a:ext cx="1524001" cy="1422400"/>
          </a:xfrm>
          <a:prstGeom prst="rect">
            <a:avLst/>
          </a:prstGeom>
          <a:solidFill>
            <a:srgbClr val="FFFFFF">
              <a:shade val="85000"/>
              <a:alpha val="41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F71AD9DE-17EE-A24F-9377-8DB23868695E}"/>
              </a:ext>
            </a:extLst>
          </p:cNvPr>
          <p:cNvSpPr/>
          <p:nvPr/>
        </p:nvSpPr>
        <p:spPr>
          <a:xfrm>
            <a:off x="381000" y="218661"/>
            <a:ext cx="1676399" cy="1610139"/>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Your Picture</a:t>
            </a: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8EE525B-90CE-4B14-91B6-1BFA233CFAA5}" type="slidenum">
              <a:rPr kumimoji="0" lang="en-US" sz="1200" b="1" i="0" u="none" strike="noStrike" kern="1200" cap="none" spc="0" normalizeH="0" baseline="0" noProof="0">
                <a:ln>
                  <a:noFill/>
                </a:ln>
                <a:solidFill>
                  <a:srgbClr val="FFFFFF">
                    <a:alpha val="8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1" i="0" u="none" strike="noStrike" kern="1200" cap="none" spc="0" normalizeH="0" baseline="0" noProof="0" dirty="0">
              <a:ln>
                <a:noFill/>
              </a:ln>
              <a:solidFill>
                <a:srgbClr val="FFFFFF">
                  <a:alpha val="80000"/>
                </a:srgbClr>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E0B7778C-B801-8547-9EAE-167869E1EC38}"/>
              </a:ext>
            </a:extLst>
          </p:cNvPr>
          <p:cNvSpPr/>
          <p:nvPr/>
        </p:nvSpPr>
        <p:spPr>
          <a:xfrm>
            <a:off x="2698582" y="221974"/>
            <a:ext cx="2559218" cy="531637"/>
          </a:xfrm>
          <a:prstGeom prst="rect">
            <a:avLst/>
          </a:prstGeom>
          <a:solidFill>
            <a:schemeClr val="accent4"/>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Your Story</a:t>
            </a:r>
          </a:p>
        </p:txBody>
      </p:sp>
      <p:sp>
        <p:nvSpPr>
          <p:cNvPr id="21" name="Rectangle 20">
            <a:extLst>
              <a:ext uri="{FF2B5EF4-FFF2-40B4-BE49-F238E27FC236}">
                <a16:creationId xmlns:a16="http://schemas.microsoft.com/office/drawing/2014/main" id="{D2959D8E-A967-914C-9520-6BA4B8863950}"/>
              </a:ext>
            </a:extLst>
          </p:cNvPr>
          <p:cNvSpPr/>
          <p:nvPr/>
        </p:nvSpPr>
        <p:spPr>
          <a:xfrm>
            <a:off x="5898982" y="218661"/>
            <a:ext cx="2559218" cy="531637"/>
          </a:xfrm>
          <a:prstGeom prst="rect">
            <a:avLst/>
          </a:prstGeom>
          <a:solidFill>
            <a:schemeClr val="accent3"/>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Why are you in this Class?</a:t>
            </a:r>
          </a:p>
        </p:txBody>
      </p:sp>
      <p:sp>
        <p:nvSpPr>
          <p:cNvPr id="23" name="Rectangle 22">
            <a:extLst>
              <a:ext uri="{FF2B5EF4-FFF2-40B4-BE49-F238E27FC236}">
                <a16:creationId xmlns:a16="http://schemas.microsoft.com/office/drawing/2014/main" id="{2F6B9B99-2DE0-D445-9B94-10D5AB09A1FA}"/>
              </a:ext>
            </a:extLst>
          </p:cNvPr>
          <p:cNvSpPr/>
          <p:nvPr/>
        </p:nvSpPr>
        <p:spPr>
          <a:xfrm>
            <a:off x="5892354" y="4047967"/>
            <a:ext cx="2559218" cy="531637"/>
          </a:xfrm>
          <a:prstGeom prst="rect">
            <a:avLst/>
          </a:prstGeom>
          <a:solidFill>
            <a:schemeClr val="accent2"/>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China Related</a:t>
            </a:r>
          </a:p>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Fun Fact About Me</a:t>
            </a:r>
          </a:p>
        </p:txBody>
      </p:sp>
      <p:pic>
        <p:nvPicPr>
          <p:cNvPr id="16" name="Picture 15">
            <a:extLst>
              <a:ext uri="{FF2B5EF4-FFF2-40B4-BE49-F238E27FC236}">
                <a16:creationId xmlns:a16="http://schemas.microsoft.com/office/drawing/2014/main" id="{0F8EB60D-300F-3148-A28B-A7007F301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58" y="218661"/>
            <a:ext cx="2118432" cy="198659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CA58DAD-AE2D-194B-9DB4-FFAAA94C9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73" y="3843490"/>
            <a:ext cx="5062025" cy="2594371"/>
          </a:xfrm>
          <a:prstGeom prst="rect">
            <a:avLst/>
          </a:prstGeom>
        </p:spPr>
      </p:pic>
      <p:sp>
        <p:nvSpPr>
          <p:cNvPr id="26" name="Rectangle 25">
            <a:extLst>
              <a:ext uri="{FF2B5EF4-FFF2-40B4-BE49-F238E27FC236}">
                <a16:creationId xmlns:a16="http://schemas.microsoft.com/office/drawing/2014/main" id="{32DBC7F8-4A8F-7B40-AE5D-C6C7C7473148}"/>
              </a:ext>
            </a:extLst>
          </p:cNvPr>
          <p:cNvSpPr/>
          <p:nvPr/>
        </p:nvSpPr>
        <p:spPr>
          <a:xfrm>
            <a:off x="205605" y="2211098"/>
            <a:ext cx="2172385" cy="521773"/>
          </a:xfrm>
          <a:prstGeom prst="rect">
            <a:avLst/>
          </a:prstGeom>
          <a:solidFill>
            <a:schemeClr val="accent4"/>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Gad Allon</a:t>
            </a:r>
          </a:p>
        </p:txBody>
      </p:sp>
    </p:spTree>
    <p:extLst>
      <p:ext uri="{BB962C8B-B14F-4D97-AF65-F5344CB8AC3E}">
        <p14:creationId xmlns:p14="http://schemas.microsoft.com/office/powerpoint/2010/main" val="26814687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D9D7D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B80BA2-AC15-944C-B5A7-C216785809D9}"/>
              </a:ext>
            </a:extLst>
          </p:cNvPr>
          <p:cNvSpPr/>
          <p:nvPr/>
        </p:nvSpPr>
        <p:spPr>
          <a:xfrm>
            <a:off x="2698581" y="753640"/>
            <a:ext cx="2559218" cy="2675360"/>
          </a:xfrm>
          <a:prstGeom prst="rect">
            <a:avLst/>
          </a:prstGeom>
          <a:solidFill>
            <a:srgbClr val="005591"/>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I am an Assistant Professor at the OID Department. I am interested in digital transformation and strategy execution issues in the retail industry.</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I am originally from Argentina, and before joining Wharton, I lived in New Hampshire.</a:t>
            </a:r>
          </a:p>
        </p:txBody>
      </p:sp>
      <p:sp>
        <p:nvSpPr>
          <p:cNvPr id="20" name="Rectangle 19">
            <a:extLst>
              <a:ext uri="{FF2B5EF4-FFF2-40B4-BE49-F238E27FC236}">
                <a16:creationId xmlns:a16="http://schemas.microsoft.com/office/drawing/2014/main" id="{D01D8791-282B-F24D-B24A-D891A435FE02}"/>
              </a:ext>
            </a:extLst>
          </p:cNvPr>
          <p:cNvSpPr/>
          <p:nvPr/>
        </p:nvSpPr>
        <p:spPr>
          <a:xfrm>
            <a:off x="5898981" y="743700"/>
            <a:ext cx="2559218" cy="3752099"/>
          </a:xfrm>
          <a:prstGeom prst="rect">
            <a:avLst/>
          </a:prstGeom>
          <a:solidFill>
            <a:srgbClr val="06AAFC"/>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I find teaching to be a rewarding and fundamental part of my academic life.</a:t>
            </a:r>
          </a:p>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 deep understating of Supply Chain challenges is critical to excel in today’s business environment. China has a fundamental role in Global Supply Chains. </a:t>
            </a:r>
          </a:p>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I am excited to share my experience in this area and learn from thoughtful and experienced participants.</a:t>
            </a:r>
          </a:p>
        </p:txBody>
      </p:sp>
      <p:pic>
        <p:nvPicPr>
          <p:cNvPr id="8" name="Picture 7">
            <a:extLst>
              <a:ext uri="{FF2B5EF4-FFF2-40B4-BE49-F238E27FC236}">
                <a16:creationId xmlns:a16="http://schemas.microsoft.com/office/drawing/2014/main" id="{AE1D3EE3-7DF5-3442-A478-9515717E7607}"/>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0834" t="20833" r="16666" b="20833"/>
          <a:stretch/>
        </p:blipFill>
        <p:spPr>
          <a:xfrm>
            <a:off x="459410" y="338558"/>
            <a:ext cx="1524001" cy="1422400"/>
          </a:xfrm>
          <a:prstGeom prst="rect">
            <a:avLst/>
          </a:prstGeom>
          <a:solidFill>
            <a:srgbClr val="FFFFFF">
              <a:shade val="85000"/>
              <a:alpha val="41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F71AD9DE-17EE-A24F-9377-8DB23868695E}"/>
              </a:ext>
            </a:extLst>
          </p:cNvPr>
          <p:cNvSpPr/>
          <p:nvPr/>
        </p:nvSpPr>
        <p:spPr>
          <a:xfrm>
            <a:off x="381000" y="218661"/>
            <a:ext cx="1676399" cy="1610139"/>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Your Picture</a:t>
            </a:r>
          </a:p>
        </p:txBody>
      </p:sp>
      <p:sp>
        <p:nvSpPr>
          <p:cNvPr id="2" name="Title 1"/>
          <p:cNvSpPr>
            <a:spLocks noGrp="1"/>
          </p:cNvSpPr>
          <p:nvPr>
            <p:ph type="title" idx="4294967295"/>
          </p:nvPr>
        </p:nvSpPr>
        <p:spPr>
          <a:xfrm>
            <a:off x="380998" y="1880855"/>
            <a:ext cx="1676399" cy="404344"/>
          </a:xfrm>
        </p:spPr>
        <p:txBody>
          <a:bodyPr vert="horz" lIns="91440" tIns="45720" rIns="91440" bIns="45720" rtlCol="0" anchor="ctr">
            <a:noAutofit/>
          </a:bodyPr>
          <a:lstStyle/>
          <a:p>
            <a:pPr>
              <a:lnSpc>
                <a:spcPct val="150000"/>
              </a:lnSpc>
            </a:pPr>
            <a:r>
              <a:rPr lang="en-US" sz="1600" i="1" kern="1200" dirty="0">
                <a:solidFill>
                  <a:srgbClr val="004785"/>
                </a:solidFill>
                <a:latin typeface="+mj-lt"/>
                <a:ea typeface="+mj-ea"/>
                <a:cs typeface="+mj-cs"/>
              </a:rPr>
              <a:t>Santiago Gallino</a:t>
            </a:r>
            <a:endParaRPr lang="en-US" sz="1400" kern="1200" dirty="0">
              <a:solidFill>
                <a:srgbClr val="004785"/>
              </a:solidFill>
              <a:latin typeface="+mj-lt"/>
              <a:ea typeface="+mj-ea"/>
              <a:cs typeface="+mj-cs"/>
            </a:endParaRPr>
          </a:p>
        </p:txBody>
      </p:sp>
      <p:sp>
        <p:nvSpPr>
          <p:cNvPr id="17" name="Rectangle 16">
            <a:extLst>
              <a:ext uri="{FF2B5EF4-FFF2-40B4-BE49-F238E27FC236}">
                <a16:creationId xmlns:a16="http://schemas.microsoft.com/office/drawing/2014/main" id="{E0B7778C-B801-8547-9EAE-167869E1EC38}"/>
              </a:ext>
            </a:extLst>
          </p:cNvPr>
          <p:cNvSpPr/>
          <p:nvPr/>
        </p:nvSpPr>
        <p:spPr>
          <a:xfrm>
            <a:off x="2698582" y="221974"/>
            <a:ext cx="2559218" cy="531637"/>
          </a:xfrm>
          <a:prstGeom prst="rect">
            <a:avLst/>
          </a:prstGeom>
          <a:solidFill>
            <a:schemeClr val="accent4"/>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Your Story</a:t>
            </a:r>
          </a:p>
        </p:txBody>
      </p:sp>
      <p:sp>
        <p:nvSpPr>
          <p:cNvPr id="21" name="Rectangle 20">
            <a:extLst>
              <a:ext uri="{FF2B5EF4-FFF2-40B4-BE49-F238E27FC236}">
                <a16:creationId xmlns:a16="http://schemas.microsoft.com/office/drawing/2014/main" id="{D2959D8E-A967-914C-9520-6BA4B8863950}"/>
              </a:ext>
            </a:extLst>
          </p:cNvPr>
          <p:cNvSpPr/>
          <p:nvPr/>
        </p:nvSpPr>
        <p:spPr>
          <a:xfrm>
            <a:off x="5898982" y="218661"/>
            <a:ext cx="2559218" cy="531637"/>
          </a:xfrm>
          <a:prstGeom prst="rect">
            <a:avLst/>
          </a:prstGeom>
          <a:solidFill>
            <a:schemeClr val="accent3"/>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Why are you in this program?</a:t>
            </a:r>
          </a:p>
        </p:txBody>
      </p:sp>
      <p:pic>
        <p:nvPicPr>
          <p:cNvPr id="7" name="Picture 6">
            <a:extLst>
              <a:ext uri="{FF2B5EF4-FFF2-40B4-BE49-F238E27FC236}">
                <a16:creationId xmlns:a16="http://schemas.microsoft.com/office/drawing/2014/main" id="{3B656A3C-D148-46FD-B2C2-A6EF81B430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053"/>
          <a:stretch/>
        </p:blipFill>
        <p:spPr>
          <a:xfrm>
            <a:off x="508044" y="273142"/>
            <a:ext cx="1422309" cy="1501175"/>
          </a:xfrm>
          <a:prstGeom prst="rect">
            <a:avLst/>
          </a:prstGeom>
        </p:spPr>
      </p:pic>
      <p:sp>
        <p:nvSpPr>
          <p:cNvPr id="19" name="Rectangle 18">
            <a:extLst>
              <a:ext uri="{FF2B5EF4-FFF2-40B4-BE49-F238E27FC236}">
                <a16:creationId xmlns:a16="http://schemas.microsoft.com/office/drawing/2014/main" id="{2442FC4D-E7C6-47AB-B0B2-D4033EDEB877}"/>
              </a:ext>
            </a:extLst>
          </p:cNvPr>
          <p:cNvSpPr/>
          <p:nvPr/>
        </p:nvSpPr>
        <p:spPr>
          <a:xfrm>
            <a:off x="2698581" y="4362653"/>
            <a:ext cx="2559218" cy="1775944"/>
          </a:xfrm>
          <a:prstGeom prst="rect">
            <a:avLst/>
          </a:prstGeom>
          <a:solidFill>
            <a:srgbClr val="005591"/>
          </a:solidFill>
          <a:ln w="12700" cap="flat" cmpd="sng" algn="ctr">
            <a:noFill/>
            <a:prstDash val="solid"/>
            <a:miter lim="800000"/>
          </a:ln>
          <a:effectLst/>
        </p:spPr>
        <p:txBody>
          <a:bodyPr spcFirstLastPara="0" vert="horz" wrap="square" lIns="182880" tIns="182880" rIns="182880" bIns="182880" numCol="1" spcCol="2539" anchor="t"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“In theory there is no difference between theory and practice. In practice there is.”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Yogi Berra</a:t>
            </a:r>
          </a:p>
        </p:txBody>
      </p:sp>
      <p:sp>
        <p:nvSpPr>
          <p:cNvPr id="26" name="Rectangle 25">
            <a:extLst>
              <a:ext uri="{FF2B5EF4-FFF2-40B4-BE49-F238E27FC236}">
                <a16:creationId xmlns:a16="http://schemas.microsoft.com/office/drawing/2014/main" id="{7BF52AEA-E4F1-4D9C-B884-C1C218D81943}"/>
              </a:ext>
            </a:extLst>
          </p:cNvPr>
          <p:cNvSpPr/>
          <p:nvPr/>
        </p:nvSpPr>
        <p:spPr>
          <a:xfrm>
            <a:off x="2698581" y="3865623"/>
            <a:ext cx="2559218" cy="531637"/>
          </a:xfrm>
          <a:prstGeom prst="rect">
            <a:avLst/>
          </a:prstGeom>
          <a:solidFill>
            <a:schemeClr val="accent2"/>
          </a:solidFill>
          <a:ln w="12700" cap="flat" cmpd="sng" algn="ctr">
            <a:noFill/>
            <a:prstDash val="solid"/>
            <a:miter lim="800000"/>
          </a:ln>
          <a:effectLst/>
        </p:spPr>
        <p:txBody>
          <a:bodyPr spcFirstLastPara="0" vert="horz" wrap="square" lIns="182880" tIns="91440" rIns="182880" bIns="91440" numCol="1" spcCol="2539" anchor="ctr" anchorCtr="0">
            <a:noAutofit/>
          </a:bodyPr>
          <a:lstStyle/>
          <a:p>
            <a:pPr marL="0" marR="0" lvl="0" indent="0" algn="l" defTabSz="1333556" rtl="0" eaLnBrk="1" fontAlgn="auto" latinLnBrk="0" hangingPunct="1">
              <a:lnSpc>
                <a:spcPct val="100000"/>
              </a:lnSpc>
              <a:spcBef>
                <a:spcPct val="0"/>
              </a:spcBef>
              <a:spcAft>
                <a:spcPts val="0"/>
              </a:spcAft>
              <a:buClrTx/>
              <a:buSzTx/>
              <a:buFontTx/>
              <a:buNone/>
              <a:tabLst/>
              <a:defRPr/>
            </a:pPr>
            <a:r>
              <a:rPr kumimoji="0" lang="en-US" sz="1200" b="1" i="0" u="none" strike="noStrike" kern="0" cap="all" spc="0" normalizeH="0" baseline="0" noProof="0" dirty="0">
                <a:ln>
                  <a:noFill/>
                </a:ln>
                <a:solidFill>
                  <a:prstClr val="white"/>
                </a:solidFill>
                <a:effectLst/>
                <a:uLnTx/>
                <a:uFillTx/>
                <a:latin typeface="Arial"/>
                <a:ea typeface="+mn-ea"/>
                <a:cs typeface="Roboto Light"/>
              </a:rPr>
              <a:t>Favorite Quote</a:t>
            </a:r>
          </a:p>
        </p:txBody>
      </p:sp>
    </p:spTree>
    <p:extLst>
      <p:ext uri="{BB962C8B-B14F-4D97-AF65-F5344CB8AC3E}">
        <p14:creationId xmlns:p14="http://schemas.microsoft.com/office/powerpoint/2010/main" val="16759575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CC5D461-D961-2149-BDE9-521FD8194D69}"/>
              </a:ext>
            </a:extLst>
          </p:cNvPr>
          <p:cNvPicPr>
            <a:picLocks noChangeAspect="1"/>
          </p:cNvPicPr>
          <p:nvPr/>
        </p:nvPicPr>
        <p:blipFill>
          <a:blip r:embed="rId2"/>
          <a:stretch>
            <a:fillRect/>
          </a:stretch>
        </p:blipFill>
        <p:spPr>
          <a:xfrm>
            <a:off x="7219117" y="857250"/>
            <a:ext cx="1892549" cy="2523399"/>
          </a:xfrm>
          <a:prstGeom prst="rect">
            <a:avLst/>
          </a:prstGeom>
        </p:spPr>
      </p:pic>
      <p:sp>
        <p:nvSpPr>
          <p:cNvPr id="2" name="Title 1">
            <a:extLst>
              <a:ext uri="{FF2B5EF4-FFF2-40B4-BE49-F238E27FC236}">
                <a16:creationId xmlns:a16="http://schemas.microsoft.com/office/drawing/2014/main" id="{D75ACC85-838F-1D49-9E81-35DB649E1B79}"/>
              </a:ext>
            </a:extLst>
          </p:cNvPr>
          <p:cNvSpPr>
            <a:spLocks noGrp="1"/>
          </p:cNvSpPr>
          <p:nvPr>
            <p:ph type="ctrTitle"/>
          </p:nvPr>
        </p:nvSpPr>
        <p:spPr>
          <a:xfrm>
            <a:off x="32335" y="857250"/>
            <a:ext cx="3621209" cy="615803"/>
          </a:xfrm>
        </p:spPr>
        <p:txBody>
          <a:bodyPr>
            <a:normAutofit fontScale="90000"/>
          </a:bodyPr>
          <a:lstStyle/>
          <a:p>
            <a:r>
              <a:rPr lang="en-US" dirty="0"/>
              <a:t>Edwin </a:t>
            </a:r>
            <a:r>
              <a:rPr lang="en-US" dirty="0" err="1"/>
              <a:t>Keh</a:t>
            </a:r>
            <a:r>
              <a:rPr lang="en-US" dirty="0"/>
              <a:t> </a:t>
            </a:r>
            <a:r>
              <a:rPr lang="ja-JP" altLang="en-US" sz="3300"/>
              <a:t>葛儀文</a:t>
            </a:r>
            <a:endParaRPr lang="en-US" sz="3300" dirty="0"/>
          </a:p>
        </p:txBody>
      </p:sp>
      <p:pic>
        <p:nvPicPr>
          <p:cNvPr id="5" name="Picture 4">
            <a:extLst>
              <a:ext uri="{FF2B5EF4-FFF2-40B4-BE49-F238E27FC236}">
                <a16:creationId xmlns:a16="http://schemas.microsoft.com/office/drawing/2014/main" id="{DF578E20-F996-064B-B89C-6FBB923164B2}"/>
              </a:ext>
            </a:extLst>
          </p:cNvPr>
          <p:cNvPicPr>
            <a:picLocks noChangeAspect="1"/>
          </p:cNvPicPr>
          <p:nvPr/>
        </p:nvPicPr>
        <p:blipFill>
          <a:blip r:embed="rId3"/>
          <a:stretch>
            <a:fillRect/>
          </a:stretch>
        </p:blipFill>
        <p:spPr>
          <a:xfrm>
            <a:off x="7326700" y="857250"/>
            <a:ext cx="1817300" cy="2423067"/>
          </a:xfrm>
          <a:prstGeom prst="rect">
            <a:avLst/>
          </a:prstGeom>
        </p:spPr>
      </p:pic>
      <p:pic>
        <p:nvPicPr>
          <p:cNvPr id="7" name="Picture 6">
            <a:extLst>
              <a:ext uri="{FF2B5EF4-FFF2-40B4-BE49-F238E27FC236}">
                <a16:creationId xmlns:a16="http://schemas.microsoft.com/office/drawing/2014/main" id="{34B5BE75-45F8-1045-AC3B-40671BF943E5}"/>
              </a:ext>
            </a:extLst>
          </p:cNvPr>
          <p:cNvPicPr>
            <a:picLocks noChangeAspect="1"/>
          </p:cNvPicPr>
          <p:nvPr/>
        </p:nvPicPr>
        <p:blipFill>
          <a:blip r:embed="rId4"/>
          <a:stretch>
            <a:fillRect/>
          </a:stretch>
        </p:blipFill>
        <p:spPr>
          <a:xfrm>
            <a:off x="7326700" y="3280317"/>
            <a:ext cx="1817300" cy="2423067"/>
          </a:xfrm>
          <a:prstGeom prst="rect">
            <a:avLst/>
          </a:prstGeom>
        </p:spPr>
      </p:pic>
      <p:pic>
        <p:nvPicPr>
          <p:cNvPr id="9" name="Picture 8">
            <a:extLst>
              <a:ext uri="{FF2B5EF4-FFF2-40B4-BE49-F238E27FC236}">
                <a16:creationId xmlns:a16="http://schemas.microsoft.com/office/drawing/2014/main" id="{3976BE73-B48B-3F4C-A8C4-E5C2ED7896B8}"/>
              </a:ext>
            </a:extLst>
          </p:cNvPr>
          <p:cNvPicPr>
            <a:picLocks noChangeAspect="1"/>
          </p:cNvPicPr>
          <p:nvPr/>
        </p:nvPicPr>
        <p:blipFill>
          <a:blip r:embed="rId5"/>
          <a:stretch>
            <a:fillRect/>
          </a:stretch>
        </p:blipFill>
        <p:spPr>
          <a:xfrm>
            <a:off x="5190649" y="374297"/>
            <a:ext cx="2147549" cy="2863399"/>
          </a:xfrm>
          <a:prstGeom prst="rect">
            <a:avLst/>
          </a:prstGeom>
        </p:spPr>
      </p:pic>
      <p:pic>
        <p:nvPicPr>
          <p:cNvPr id="11" name="Picture 10">
            <a:extLst>
              <a:ext uri="{FF2B5EF4-FFF2-40B4-BE49-F238E27FC236}">
                <a16:creationId xmlns:a16="http://schemas.microsoft.com/office/drawing/2014/main" id="{0F72FF3D-26B5-1C44-B2B7-151A10DDAEDE}"/>
              </a:ext>
            </a:extLst>
          </p:cNvPr>
          <p:cNvPicPr>
            <a:picLocks noChangeAspect="1"/>
          </p:cNvPicPr>
          <p:nvPr/>
        </p:nvPicPr>
        <p:blipFill>
          <a:blip r:embed="rId6"/>
          <a:stretch>
            <a:fillRect/>
          </a:stretch>
        </p:blipFill>
        <p:spPr>
          <a:xfrm>
            <a:off x="4450032" y="3299221"/>
            <a:ext cx="2888166" cy="2166125"/>
          </a:xfrm>
          <a:prstGeom prst="rect">
            <a:avLst/>
          </a:prstGeom>
        </p:spPr>
      </p:pic>
      <p:pic>
        <p:nvPicPr>
          <p:cNvPr id="15" name="Picture 14">
            <a:extLst>
              <a:ext uri="{FF2B5EF4-FFF2-40B4-BE49-F238E27FC236}">
                <a16:creationId xmlns:a16="http://schemas.microsoft.com/office/drawing/2014/main" id="{9E89B034-0D1E-0240-B1F0-B6E1BC36EFBD}"/>
              </a:ext>
            </a:extLst>
          </p:cNvPr>
          <p:cNvPicPr>
            <a:picLocks noChangeAspect="1"/>
          </p:cNvPicPr>
          <p:nvPr/>
        </p:nvPicPr>
        <p:blipFill>
          <a:blip r:embed="rId7"/>
          <a:stretch>
            <a:fillRect/>
          </a:stretch>
        </p:blipFill>
        <p:spPr>
          <a:xfrm>
            <a:off x="-367302" y="2635539"/>
            <a:ext cx="4058857" cy="3365204"/>
          </a:xfrm>
          <a:prstGeom prst="rect">
            <a:avLst/>
          </a:prstGeom>
        </p:spPr>
      </p:pic>
      <p:pic>
        <p:nvPicPr>
          <p:cNvPr id="19" name="Picture 18">
            <a:extLst>
              <a:ext uri="{FF2B5EF4-FFF2-40B4-BE49-F238E27FC236}">
                <a16:creationId xmlns:a16="http://schemas.microsoft.com/office/drawing/2014/main" id="{85AB2A25-3F2A-004E-A877-44214499C24C}"/>
              </a:ext>
            </a:extLst>
          </p:cNvPr>
          <p:cNvPicPr>
            <a:picLocks noChangeAspect="1"/>
          </p:cNvPicPr>
          <p:nvPr/>
        </p:nvPicPr>
        <p:blipFill rotWithShape="1">
          <a:blip r:embed="rId8"/>
          <a:srcRect t="30780"/>
          <a:stretch/>
        </p:blipFill>
        <p:spPr>
          <a:xfrm>
            <a:off x="-60296" y="4538898"/>
            <a:ext cx="2829622" cy="1468999"/>
          </a:xfrm>
          <a:prstGeom prst="rect">
            <a:avLst/>
          </a:prstGeom>
        </p:spPr>
      </p:pic>
      <p:pic>
        <p:nvPicPr>
          <p:cNvPr id="23" name="Picture 22">
            <a:extLst>
              <a:ext uri="{FF2B5EF4-FFF2-40B4-BE49-F238E27FC236}">
                <a16:creationId xmlns:a16="http://schemas.microsoft.com/office/drawing/2014/main" id="{A2172C84-78EF-7B45-BBAD-E8827E85CBBF}"/>
              </a:ext>
            </a:extLst>
          </p:cNvPr>
          <p:cNvPicPr>
            <a:picLocks noChangeAspect="1"/>
          </p:cNvPicPr>
          <p:nvPr/>
        </p:nvPicPr>
        <p:blipFill>
          <a:blip r:embed="rId9"/>
          <a:stretch>
            <a:fillRect/>
          </a:stretch>
        </p:blipFill>
        <p:spPr>
          <a:xfrm>
            <a:off x="6721091" y="4097895"/>
            <a:ext cx="2595137" cy="1948887"/>
          </a:xfrm>
          <a:prstGeom prst="rect">
            <a:avLst/>
          </a:prstGeom>
        </p:spPr>
      </p:pic>
      <p:pic>
        <p:nvPicPr>
          <p:cNvPr id="27" name="Picture 26">
            <a:extLst>
              <a:ext uri="{FF2B5EF4-FFF2-40B4-BE49-F238E27FC236}">
                <a16:creationId xmlns:a16="http://schemas.microsoft.com/office/drawing/2014/main" id="{9DCFC97B-87CD-F545-A39B-FCEE0CF174FD}"/>
              </a:ext>
            </a:extLst>
          </p:cNvPr>
          <p:cNvPicPr>
            <a:picLocks noChangeAspect="1"/>
          </p:cNvPicPr>
          <p:nvPr/>
        </p:nvPicPr>
        <p:blipFill>
          <a:blip r:embed="rId10"/>
          <a:stretch>
            <a:fillRect/>
          </a:stretch>
        </p:blipFill>
        <p:spPr>
          <a:xfrm>
            <a:off x="7338198" y="849255"/>
            <a:ext cx="1828393" cy="2019713"/>
          </a:xfrm>
          <a:prstGeom prst="rect">
            <a:avLst/>
          </a:prstGeom>
        </p:spPr>
      </p:pic>
      <p:pic>
        <p:nvPicPr>
          <p:cNvPr id="21" name="Picture 20">
            <a:extLst>
              <a:ext uri="{FF2B5EF4-FFF2-40B4-BE49-F238E27FC236}">
                <a16:creationId xmlns:a16="http://schemas.microsoft.com/office/drawing/2014/main" id="{2929529A-5381-C84B-B1A0-503919682686}"/>
              </a:ext>
            </a:extLst>
          </p:cNvPr>
          <p:cNvPicPr>
            <a:picLocks noChangeAspect="1"/>
          </p:cNvPicPr>
          <p:nvPr/>
        </p:nvPicPr>
        <p:blipFill>
          <a:blip r:embed="rId11"/>
          <a:stretch>
            <a:fillRect/>
          </a:stretch>
        </p:blipFill>
        <p:spPr>
          <a:xfrm>
            <a:off x="3965928" y="4155938"/>
            <a:ext cx="2755163" cy="2066372"/>
          </a:xfrm>
          <a:prstGeom prst="rect">
            <a:avLst/>
          </a:prstGeom>
        </p:spPr>
      </p:pic>
      <p:pic>
        <p:nvPicPr>
          <p:cNvPr id="31" name="Picture 30">
            <a:extLst>
              <a:ext uri="{FF2B5EF4-FFF2-40B4-BE49-F238E27FC236}">
                <a16:creationId xmlns:a16="http://schemas.microsoft.com/office/drawing/2014/main" id="{2B855F15-F1B4-6541-AB8F-BF408B60600D}"/>
              </a:ext>
            </a:extLst>
          </p:cNvPr>
          <p:cNvPicPr>
            <a:picLocks noChangeAspect="1"/>
          </p:cNvPicPr>
          <p:nvPr/>
        </p:nvPicPr>
        <p:blipFill>
          <a:blip r:embed="rId12"/>
          <a:stretch>
            <a:fillRect/>
          </a:stretch>
        </p:blipFill>
        <p:spPr>
          <a:xfrm>
            <a:off x="5190649" y="1869124"/>
            <a:ext cx="1459430" cy="1094573"/>
          </a:xfrm>
          <a:prstGeom prst="rect">
            <a:avLst/>
          </a:prstGeom>
        </p:spPr>
      </p:pic>
      <p:pic>
        <p:nvPicPr>
          <p:cNvPr id="33" name="Picture 32">
            <a:extLst>
              <a:ext uri="{FF2B5EF4-FFF2-40B4-BE49-F238E27FC236}">
                <a16:creationId xmlns:a16="http://schemas.microsoft.com/office/drawing/2014/main" id="{A60CFBFF-533E-4842-9926-C258103B2C86}"/>
              </a:ext>
            </a:extLst>
          </p:cNvPr>
          <p:cNvPicPr>
            <a:picLocks noChangeAspect="1"/>
          </p:cNvPicPr>
          <p:nvPr/>
        </p:nvPicPr>
        <p:blipFill>
          <a:blip r:embed="rId13"/>
          <a:stretch>
            <a:fillRect/>
          </a:stretch>
        </p:blipFill>
        <p:spPr>
          <a:xfrm>
            <a:off x="2402827" y="4980414"/>
            <a:ext cx="1563101" cy="1172326"/>
          </a:xfrm>
          <a:prstGeom prst="rect">
            <a:avLst/>
          </a:prstGeom>
        </p:spPr>
      </p:pic>
      <p:sp>
        <p:nvSpPr>
          <p:cNvPr id="3" name="Subtitle 2">
            <a:extLst>
              <a:ext uri="{FF2B5EF4-FFF2-40B4-BE49-F238E27FC236}">
                <a16:creationId xmlns:a16="http://schemas.microsoft.com/office/drawing/2014/main" id="{1B79E187-8A01-0E44-B00D-DAE866C9EF76}"/>
              </a:ext>
            </a:extLst>
          </p:cNvPr>
          <p:cNvSpPr>
            <a:spLocks noGrp="1"/>
          </p:cNvSpPr>
          <p:nvPr>
            <p:ph type="subTitle" idx="1"/>
          </p:nvPr>
        </p:nvSpPr>
        <p:spPr>
          <a:xfrm>
            <a:off x="-35783" y="1430395"/>
            <a:ext cx="5449097" cy="1150772"/>
          </a:xfrm>
        </p:spPr>
        <p:txBody>
          <a:bodyPr>
            <a:noAutofit/>
          </a:bodyPr>
          <a:lstStyle/>
          <a:p>
            <a:pPr algn="l"/>
            <a:r>
              <a:rPr lang="en-US" sz="1500" dirty="0"/>
              <a:t>Born in Hong Kong, led large multinational consumer product global supply chains for about 30 yrs., teaches supply chain at Wharton, runs a research center (HKRITA).</a:t>
            </a:r>
          </a:p>
          <a:p>
            <a:pPr algn="l"/>
            <a:r>
              <a:rPr lang="en-US" sz="1500" dirty="0"/>
              <a:t>Find global commerce fast changing, fascinating, and exciting.</a:t>
            </a:r>
          </a:p>
        </p:txBody>
      </p:sp>
      <p:pic>
        <p:nvPicPr>
          <p:cNvPr id="17" name="Picture 16">
            <a:extLst>
              <a:ext uri="{FF2B5EF4-FFF2-40B4-BE49-F238E27FC236}">
                <a16:creationId xmlns:a16="http://schemas.microsoft.com/office/drawing/2014/main" id="{A88DEA1B-C652-754F-97A0-6444FBE099B5}"/>
              </a:ext>
            </a:extLst>
          </p:cNvPr>
          <p:cNvPicPr>
            <a:picLocks noChangeAspect="1"/>
          </p:cNvPicPr>
          <p:nvPr/>
        </p:nvPicPr>
        <p:blipFill>
          <a:blip r:embed="rId14"/>
          <a:stretch>
            <a:fillRect/>
          </a:stretch>
        </p:blipFill>
        <p:spPr>
          <a:xfrm>
            <a:off x="3417181" y="2639437"/>
            <a:ext cx="2662403" cy="1996802"/>
          </a:xfrm>
          <a:prstGeom prst="rect">
            <a:avLst/>
          </a:prstGeom>
        </p:spPr>
      </p:pic>
      <p:pic>
        <p:nvPicPr>
          <p:cNvPr id="29" name="Picture 28">
            <a:extLst>
              <a:ext uri="{FF2B5EF4-FFF2-40B4-BE49-F238E27FC236}">
                <a16:creationId xmlns:a16="http://schemas.microsoft.com/office/drawing/2014/main" id="{245F44D0-D929-6546-92D6-927524B346C9}"/>
              </a:ext>
            </a:extLst>
          </p:cNvPr>
          <p:cNvPicPr>
            <a:picLocks noChangeAspect="1"/>
          </p:cNvPicPr>
          <p:nvPr/>
        </p:nvPicPr>
        <p:blipFill rotWithShape="1">
          <a:blip r:embed="rId15"/>
          <a:srcRect l="4482" t="17338" r="8537" b="15597"/>
          <a:stretch/>
        </p:blipFill>
        <p:spPr>
          <a:xfrm>
            <a:off x="5640766" y="2811249"/>
            <a:ext cx="3675462" cy="1376838"/>
          </a:xfrm>
          <a:prstGeom prst="rect">
            <a:avLst/>
          </a:prstGeom>
        </p:spPr>
      </p:pic>
    </p:spTree>
    <p:extLst>
      <p:ext uri="{BB962C8B-B14F-4D97-AF65-F5344CB8AC3E}">
        <p14:creationId xmlns:p14="http://schemas.microsoft.com/office/powerpoint/2010/main" val="3386079707"/>
      </p:ext>
    </p:extLst>
  </p:cSld>
  <p:clrMapOvr>
    <a:masterClrMapping/>
  </p:clrMapOvr>
</p:sld>
</file>

<file path=ppt/theme/theme1.xml><?xml version="1.0" encoding="utf-8"?>
<a:theme xmlns:a="http://schemas.openxmlformats.org/drawingml/2006/main" name="Wharton 2016 4:3">
  <a:themeElements>
    <a:clrScheme name="Wharton 2016">
      <a:dk1>
        <a:srgbClr val="2D2C41"/>
      </a:dk1>
      <a:lt1>
        <a:srgbClr val="FFFFFF"/>
      </a:lt1>
      <a:dk2>
        <a:srgbClr val="004785"/>
      </a:dk2>
      <a:lt2>
        <a:srgbClr val="EEEDEA"/>
      </a:lt2>
      <a:accent1>
        <a:srgbClr val="004785"/>
      </a:accent1>
      <a:accent2>
        <a:srgbClr val="A90533"/>
      </a:accent2>
      <a:accent3>
        <a:srgbClr val="026CB5"/>
      </a:accent3>
      <a:accent4>
        <a:srgbClr val="06AAFC"/>
      </a:accent4>
      <a:accent5>
        <a:srgbClr val="96227D"/>
      </a:accent5>
      <a:accent6>
        <a:srgbClr val="D7BC6A"/>
      </a:accent6>
      <a:hlink>
        <a:srgbClr val="06AAFC"/>
      </a:hlink>
      <a:folHlink>
        <a:srgbClr val="06AAFC"/>
      </a:folHlink>
    </a:clrScheme>
    <a:fontScheme name="Wharton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450</Words>
  <Application>Microsoft Office PowerPoint</Application>
  <PresentationFormat>On-screen Show (4:3)</PresentationFormat>
  <Paragraphs>44</Paragraphs>
  <Slides>4</Slides>
  <Notes>0</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Arial</vt:lpstr>
      <vt:lpstr>Calibri</vt:lpstr>
      <vt:lpstr>Calibri Light</vt:lpstr>
      <vt:lpstr>Garamond</vt:lpstr>
      <vt:lpstr>Wharton 2016 4:3</vt:lpstr>
      <vt:lpstr>Office Theme</vt:lpstr>
      <vt:lpstr>PowerPoint Presentation</vt:lpstr>
      <vt:lpstr>PowerPoint Presentation</vt:lpstr>
      <vt:lpstr>Santiago Gallino</vt:lpstr>
      <vt:lpstr>Edwin Keh 葛儀文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Joe Shmoe Email: joesh@lifeinc20.com, Phone: 555-456-7890</dc:title>
  <dc:creator>Patwardhan, Shilpa -</dc:creator>
  <cp:lastModifiedBy>Sarda, Sheil</cp:lastModifiedBy>
  <cp:revision>34</cp:revision>
  <dcterms:created xsi:type="dcterms:W3CDTF">2020-04-23T23:17:32Z</dcterms:created>
  <dcterms:modified xsi:type="dcterms:W3CDTF">2021-03-15T20:39:35Z</dcterms:modified>
</cp:coreProperties>
</file>